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embeddedFontLst>
    <p:embeddedFont>
      <p:font typeface="Covered By Your Grace" panose="020B0604020202020204" charset="0"/>
      <p:regular r:id="rId10"/>
    </p:embeddedFont>
    <p:embeddedFont>
      <p:font typeface="Inter" panose="02000503000000020004" pitchFamily="2" charset="0"/>
      <p:regular r:id="rId11"/>
      <p:bold r:id="rId12"/>
    </p:embeddedFont>
    <p:embeddedFont>
      <p:font typeface="Inter ExtraBold" panose="02000503000000020004" pitchFamily="2" charset="0"/>
      <p:bold r:id="rId13"/>
    </p:embeddedFont>
    <p:embeddedFont>
      <p:font typeface="Inter SemiBold" panose="02000503000000020004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7"/>
    <p:restoredTop sz="96966"/>
  </p:normalViewPr>
  <p:slideViewPr>
    <p:cSldViewPr snapToGrid="0">
      <p:cViewPr varScale="1">
        <p:scale>
          <a:sx n="133" d="100"/>
          <a:sy n="133" d="100"/>
        </p:scale>
        <p:origin x="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1A3B-AAC5-8604-45B3-CCC04D828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065" y="126483"/>
            <a:ext cx="11877869" cy="1988651"/>
          </a:xfrm>
        </p:spPr>
        <p:txBody>
          <a:bodyPr anchor="ctr">
            <a:noAutofit/>
          </a:bodyPr>
          <a:lstStyle>
            <a:lvl1pPr algn="ctr">
              <a:defRPr sz="13800"/>
            </a:lvl1pPr>
          </a:lstStyle>
          <a:p>
            <a:r>
              <a:rPr lang="en-GB" dirty="0"/>
              <a:t>ANTIFRAGILE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37B26-3DFA-6346-5576-C1F7659BEB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400" y="2115134"/>
            <a:ext cx="3651199" cy="424732"/>
          </a:xfr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1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@DSTORYCO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77580E-7922-BA08-1429-48F2FDF3ABD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7065" y="2119683"/>
            <a:ext cx="3651199" cy="42473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8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LE SSERAFIM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FE78AB-6317-BBD1-9D1B-52773474C6C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83735" y="2119683"/>
            <a:ext cx="3651199" cy="424732"/>
          </a:xfrm>
        </p:spPr>
        <p:txBody>
          <a:bodyPr wrap="square" anchor="ctr">
            <a:noAutofit/>
          </a:bodyPr>
          <a:lstStyle>
            <a:lvl1pPr marL="0" indent="0" algn="r">
              <a:buNone/>
              <a:defRPr sz="1800" b="1" i="0"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144584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2C25-28E8-B265-54DF-A4EA3C84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76343-AD1F-86B8-E922-54B6CF827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2FA24-AC0E-992C-0B5C-569646A3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6E8D-8B50-0413-89D6-96BFA9DB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D04CA-D04C-9C4B-8C48-01AF6539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53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ED617-8042-311F-3421-5A7108A6A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4E55A-306F-FF3E-0269-40BA7DFE3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E629-5D44-2CC6-AFAB-770518D0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525CD-0DC5-5456-C4A0-9FF26F6E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4A960-EF17-B318-D171-33130D57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2D4D-206A-B699-BD71-FD52AD55D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691" y="4592409"/>
            <a:ext cx="10515600" cy="1620836"/>
          </a:xfrm>
        </p:spPr>
        <p:txBody>
          <a:bodyPr lIns="0" tIns="0" rIns="0" b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2000" b="1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n-GB" dirty="0"/>
              <a:t>ANTIFRAGILE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71401B-9142-A8F6-5C4B-83A419DEF9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6691" y="644755"/>
            <a:ext cx="10515600" cy="1620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9200" b="1"/>
            </a:lvl1pPr>
          </a:lstStyle>
          <a:p>
            <a:pPr lvl="0"/>
            <a:r>
              <a:rPr lang="en-GB" dirty="0"/>
              <a:t>HOW TO BECOME</a:t>
            </a:r>
          </a:p>
        </p:txBody>
      </p:sp>
    </p:spTree>
    <p:extLst>
      <p:ext uri="{BB962C8B-B14F-4D97-AF65-F5344CB8AC3E}">
        <p14:creationId xmlns:p14="http://schemas.microsoft.com/office/powerpoint/2010/main" val="306869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E12-9D94-FD5B-C721-1A91CB483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205588"/>
            <a:ext cx="10515600" cy="2446824"/>
          </a:xfrm>
        </p:spPr>
        <p:txBody>
          <a:bodyPr anchor="ctr">
            <a:spAutoFit/>
          </a:bodyPr>
          <a:lstStyle>
            <a:lvl1pPr algn="ctr">
              <a:defRPr sz="17000"/>
            </a:lvl1pPr>
          </a:lstStyle>
          <a:p>
            <a:r>
              <a:rPr lang="en-GB" dirty="0"/>
              <a:t>HYDRA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C5CF-C52E-6549-8A06-3ED2DAE981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5025" y="1448080"/>
            <a:ext cx="10521950" cy="480131"/>
          </a:xfrm>
        </p:spPr>
        <p:txBody>
          <a:bodyPr wrap="square" anchor="b">
            <a:spAutoFit/>
          </a:bodyPr>
          <a:lstStyle>
            <a:lvl1pPr marL="0" indent="0" algn="ctr">
              <a:buNone/>
              <a:defRPr sz="2800" b="1" i="0">
                <a:solidFill>
                  <a:schemeClr val="tx1">
                    <a:tint val="7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LIVE LIKE 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587B665-1C3C-43DC-F896-F94E6F60133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25500" y="4929789"/>
            <a:ext cx="10521950" cy="867930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2800" b="1" i="0">
                <a:solidFill>
                  <a:schemeClr val="tx1">
                    <a:tint val="75000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BUILD RESILIENCE AND GET STRONGER </a:t>
            </a:r>
            <a:br>
              <a:rPr lang="en-GB" dirty="0"/>
            </a:br>
            <a:r>
              <a:rPr lang="en-GB" dirty="0"/>
              <a:t>WHEN THINGS ARE CHAOTIC</a:t>
            </a:r>
          </a:p>
        </p:txBody>
      </p:sp>
    </p:spTree>
    <p:extLst>
      <p:ext uri="{BB962C8B-B14F-4D97-AF65-F5344CB8AC3E}">
        <p14:creationId xmlns:p14="http://schemas.microsoft.com/office/powerpoint/2010/main" val="157678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4C2-49AF-D1DA-F292-8D6F7DCD8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58" y="4646874"/>
            <a:ext cx="5495693" cy="701731"/>
          </a:xfrm>
        </p:spPr>
        <p:txBody>
          <a:bodyPr wrap="square" anchor="b">
            <a:spAutoFit/>
          </a:bodyPr>
          <a:lstStyle/>
          <a:p>
            <a:r>
              <a:rPr lang="en-GB" dirty="0"/>
              <a:t>1.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295796-2C59-7CB3-54A9-25753DAE6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058" y="5464097"/>
            <a:ext cx="5495693" cy="958231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alpha val="80000"/>
                  </a:schemeClr>
                </a:solidFill>
              </a:defRPr>
            </a:lvl1pPr>
            <a:lvl2pPr>
              <a:defRPr sz="1600">
                <a:solidFill>
                  <a:schemeClr val="tx1">
                    <a:alpha val="80000"/>
                  </a:schemeClr>
                </a:solidFill>
              </a:defRPr>
            </a:lvl2pPr>
            <a:lvl3pPr>
              <a:defRPr sz="1400">
                <a:solidFill>
                  <a:schemeClr val="tx1">
                    <a:alpha val="80000"/>
                  </a:schemeClr>
                </a:solidFill>
              </a:defRPr>
            </a:lvl3pPr>
            <a:lvl4pPr>
              <a:defRPr sz="1200">
                <a:solidFill>
                  <a:schemeClr val="tx1">
                    <a:alpha val="80000"/>
                  </a:schemeClr>
                </a:solidFill>
              </a:defRPr>
            </a:lvl4pPr>
            <a:lvl5pPr>
              <a:defRPr sz="1200">
                <a:solidFill>
                  <a:schemeClr val="tx1">
                    <a:alpha val="80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449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BDA8-C861-6358-5AAD-D07D9B94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1C54-9436-B876-7DE6-677A55961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BA61D-02E3-B1AA-8CFA-48440C5E2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3F410-F82D-DC13-39F1-C9761A49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97298-C5B3-90AA-3187-9BCE38AF5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8E4CC-77D2-2D87-9548-197D9773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29F8A-F0A7-7B67-2275-76FC460A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65FB5-C191-DDBE-088F-B084BADD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7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6D08-AF1F-B66D-FC34-B50FBBE6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F4C62-1365-3FF9-A2B9-DDBDB04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3D8C3-A942-7A90-0BB1-E7F405BD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DE88B-9683-E5D2-02F5-D5E6C9F3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44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66487-B6D7-99EC-6680-10D15280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8DAA8-DBD0-B082-4CB0-A02FC291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1E407-198B-845D-3400-01649CDB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1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FCD7-F1E6-34C1-8D7B-7725781A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61B2-1131-F5C6-AE74-CBAD2805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73EB4-0765-C7E4-A689-43E67BEBB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4F31A-0EC9-AEB2-7A34-26F4E5C2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F3890-E559-0F70-6575-E14FF649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D3787-D9AD-9E28-9676-16952CF2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8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A9316-4517-05B4-AA1C-B9F6320E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7BF03-F061-26F5-E132-18374C9F0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A690B-9294-1A30-A85C-EAD136CB5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A704-56EF-43C0-828C-4F2309BA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966153-7D74-2D46-BBEB-3BB703505905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E744D-55D5-9B33-B23F-3216AFB0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2907F-E61B-9E7C-B8B4-EA341ABD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08BB4D-D427-5740-9A6F-8DD2D29D1D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0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80455-9D2D-6508-3659-02C0D9EA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C40E0-7BDC-A4F1-E670-B1AAE722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30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specimen/Covered+By+Your+Gra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38A1B386-A0C8-17B1-5FDF-3208571DF6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420751" y="-2420750"/>
            <a:ext cx="6858000" cy="116995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C65D6-6100-8097-B236-0719F1FB7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91" y="644755"/>
            <a:ext cx="10515600" cy="2056027"/>
          </a:xfrm>
        </p:spPr>
        <p:txBody>
          <a:bodyPr>
            <a:normAutofit/>
          </a:bodyPr>
          <a:lstStyle/>
          <a:p>
            <a:r>
              <a:rPr lang="en-GB" sz="6600" dirty="0"/>
              <a:t>THANK YOU FOR DOWNLOADING!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C46788-3513-E185-4BEA-5AF1EB198464}"/>
              </a:ext>
            </a:extLst>
          </p:cNvPr>
          <p:cNvSpPr txBox="1">
            <a:spLocks/>
          </p:cNvSpPr>
          <p:nvPr/>
        </p:nvSpPr>
        <p:spPr>
          <a:xfrm>
            <a:off x="2831320" y="2546035"/>
            <a:ext cx="6529359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it helps with your presentations!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0E173-F25E-212D-9067-63BC1C6AD156}"/>
              </a:ext>
            </a:extLst>
          </p:cNvPr>
          <p:cNvSpPr txBox="1"/>
          <p:nvPr/>
        </p:nvSpPr>
        <p:spPr>
          <a:xfrm>
            <a:off x="1016598" y="3623274"/>
            <a:ext cx="10337202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</a:pPr>
            <a:r>
              <a:rPr lang="en-GB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200" dirty="0"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https://fonts.google.com/specimen/Inter</a:t>
            </a: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Covered By Your Grace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DF8D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1200" dirty="0"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4"/>
              </a:rPr>
              <a:t>https://fonts.google.com/specimen/Covered+By+Your+Grace</a:t>
            </a: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endParaRPr lang="en-GB" sz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8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3261C393-EA2B-E00B-BE6E-3FD285284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1" b="54146"/>
          <a:stretch/>
        </p:blipFill>
        <p:spPr>
          <a:xfrm rot="10800000">
            <a:off x="-1" y="-2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270FC71-EC90-1B0E-0EB2-7A6090E37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ANTIFRAGILE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E82449-4426-7F0C-7423-91AD5755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@DSTORYCO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AD6819-68EB-A826-6293-C2FE4CAAF65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LE SSERAFIM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20F027-8DC8-9B37-4CEE-46580182F8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POWERPOINT TEMPLATE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B94C38-593B-78CD-1B4D-4D58D17E82DE}"/>
              </a:ext>
            </a:extLst>
          </p:cNvPr>
          <p:cNvSpPr txBox="1">
            <a:spLocks/>
          </p:cNvSpPr>
          <p:nvPr/>
        </p:nvSpPr>
        <p:spPr>
          <a:xfrm>
            <a:off x="157065" y="4758008"/>
            <a:ext cx="3651199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/>
              <a:t>AGENDA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4E3D90CF-A277-A9A9-261D-5104CB650168}"/>
              </a:ext>
            </a:extLst>
          </p:cNvPr>
          <p:cNvSpPr txBox="1">
            <a:spLocks/>
          </p:cNvSpPr>
          <p:nvPr/>
        </p:nvSpPr>
        <p:spPr>
          <a:xfrm>
            <a:off x="157065" y="5261798"/>
            <a:ext cx="3651199" cy="13234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2400" b="1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HK" sz="1600" b="0" dirty="0"/>
              <a:t>Be prepared for loss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HK" sz="1600" b="0" dirty="0"/>
              <a:t>Change your perspective towards stress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HK" sz="1600" b="0" dirty="0"/>
              <a:t>Overcompensate when resolving problems</a:t>
            </a:r>
          </a:p>
        </p:txBody>
      </p:sp>
    </p:spTree>
    <p:extLst>
      <p:ext uri="{BB962C8B-B14F-4D97-AF65-F5344CB8AC3E}">
        <p14:creationId xmlns:p14="http://schemas.microsoft.com/office/powerpoint/2010/main" val="7277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  <p:bldP spid="7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75286ED4-F21C-F76F-A965-635F1052A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7119"/>
          <a:stretch/>
        </p:blipFill>
        <p:spPr>
          <a:xfrm rot="10800000">
            <a:off x="-1" y="0"/>
            <a:ext cx="12192000" cy="26792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F06B7D4-4486-21BE-0B5A-AD828625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1" y="4448711"/>
            <a:ext cx="10515600" cy="1620836"/>
          </a:xfrm>
        </p:spPr>
        <p:txBody>
          <a:bodyPr>
            <a:noAutofit/>
          </a:bodyPr>
          <a:lstStyle/>
          <a:p>
            <a:r>
              <a:rPr lang="en-GB" sz="12400" dirty="0"/>
              <a:t>ANTIFRAGILE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F0485E-3C62-20B1-56C3-7B7873EEF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911" y="1003104"/>
            <a:ext cx="11567160" cy="1620837"/>
          </a:xfrm>
        </p:spPr>
        <p:txBody>
          <a:bodyPr>
            <a:noAutofit/>
          </a:bodyPr>
          <a:lstStyle/>
          <a:p>
            <a:r>
              <a:rPr lang="en-GB" dirty="0">
                <a:latin typeface="Inter ExtraBold" panose="02000503000000020004" pitchFamily="2" charset="0"/>
                <a:ea typeface="Inter ExtraBold" panose="02000503000000020004" pitchFamily="2" charset="0"/>
              </a:rPr>
              <a:t>HOW TO BECOME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D6FC45-77E9-D1C8-9EA4-C7F4989CAE24}"/>
              </a:ext>
            </a:extLst>
          </p:cNvPr>
          <p:cNvSpPr/>
          <p:nvPr/>
        </p:nvSpPr>
        <p:spPr>
          <a:xfrm rot="540000">
            <a:off x="1021210" y="3160831"/>
            <a:ext cx="865533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C0DE1-46C4-4DCE-A70D-FCC30B2D01E8}"/>
              </a:ext>
            </a:extLst>
          </p:cNvPr>
          <p:cNvSpPr/>
          <p:nvPr/>
        </p:nvSpPr>
        <p:spPr>
          <a:xfrm rot="540000">
            <a:off x="2515452" y="3137011"/>
            <a:ext cx="865533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89FC2-04A1-266E-AF2F-A0DD5F384023}"/>
              </a:ext>
            </a:extLst>
          </p:cNvPr>
          <p:cNvSpPr/>
          <p:nvPr/>
        </p:nvSpPr>
        <p:spPr>
          <a:xfrm rot="960000">
            <a:off x="3698394" y="3163494"/>
            <a:ext cx="4972195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416E-0045-3DA0-07A8-C9DA782AF1F9}"/>
              </a:ext>
            </a:extLst>
          </p:cNvPr>
          <p:cNvSpPr/>
          <p:nvPr/>
        </p:nvSpPr>
        <p:spPr>
          <a:xfrm rot="2880000">
            <a:off x="4504283" y="3138324"/>
            <a:ext cx="1906346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813E2-117C-B5E5-A438-8528B9F48E57}"/>
              </a:ext>
            </a:extLst>
          </p:cNvPr>
          <p:cNvSpPr/>
          <p:nvPr/>
        </p:nvSpPr>
        <p:spPr>
          <a:xfrm rot="1980000">
            <a:off x="5141287" y="3141180"/>
            <a:ext cx="2606384" cy="450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5ADCB4-9FF7-591A-2967-51E5E6513EB6}"/>
              </a:ext>
            </a:extLst>
          </p:cNvPr>
          <p:cNvSpPr/>
          <p:nvPr/>
        </p:nvSpPr>
        <p:spPr>
          <a:xfrm rot="20918774">
            <a:off x="4552690" y="3134025"/>
            <a:ext cx="6621034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55C895-6B57-45B2-AA58-EF502086502F}"/>
              </a:ext>
            </a:extLst>
          </p:cNvPr>
          <p:cNvSpPr/>
          <p:nvPr/>
        </p:nvSpPr>
        <p:spPr>
          <a:xfrm rot="20880000">
            <a:off x="3440872" y="3149894"/>
            <a:ext cx="6407871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C568DF-F490-7CD9-9A88-A829A457BAB2}"/>
              </a:ext>
            </a:extLst>
          </p:cNvPr>
          <p:cNvSpPr/>
          <p:nvPr/>
        </p:nvSpPr>
        <p:spPr>
          <a:xfrm rot="20880000">
            <a:off x="2323072" y="3145837"/>
            <a:ext cx="6616800" cy="42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B53386-FD85-EC39-FF87-E53DF0173F33}"/>
              </a:ext>
            </a:extLst>
          </p:cNvPr>
          <p:cNvSpPr/>
          <p:nvPr/>
        </p:nvSpPr>
        <p:spPr>
          <a:xfrm rot="20940000">
            <a:off x="996586" y="3148221"/>
            <a:ext cx="6912553" cy="42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2465E-1B74-BEC7-D148-E707776086B9}"/>
              </a:ext>
            </a:extLst>
          </p:cNvPr>
          <p:cNvSpPr/>
          <p:nvPr/>
        </p:nvSpPr>
        <p:spPr>
          <a:xfrm rot="6631743">
            <a:off x="5920330" y="3069235"/>
            <a:ext cx="153856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A picture containing person, wearing, toy, doll&#10;&#10;Description automatically generated">
            <a:extLst>
              <a:ext uri="{FF2B5EF4-FFF2-40B4-BE49-F238E27FC236}">
                <a16:creationId xmlns:a16="http://schemas.microsoft.com/office/drawing/2014/main" id="{33A52A14-C795-EACE-C5C8-23C50C178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8" t="37194" r="11798" b="47594"/>
          <a:stretch/>
        </p:blipFill>
        <p:spPr>
          <a:xfrm rot="21063353">
            <a:off x="1004711" y="1725130"/>
            <a:ext cx="10149322" cy="3278725"/>
          </a:xfrm>
          <a:custGeom>
            <a:avLst/>
            <a:gdLst>
              <a:gd name="connsiteX0" fmla="*/ 5149808 w 10149322"/>
              <a:gd name="connsiteY0" fmla="*/ 2182383 h 3278725"/>
              <a:gd name="connsiteX1" fmla="*/ 5126645 w 10149322"/>
              <a:gd name="connsiteY1" fmla="*/ 2183357 h 3278725"/>
              <a:gd name="connsiteX2" fmla="*/ 5138747 w 10149322"/>
              <a:gd name="connsiteY2" fmla="*/ 2201954 h 3278725"/>
              <a:gd name="connsiteX3" fmla="*/ 4361457 w 10149322"/>
              <a:gd name="connsiteY3" fmla="*/ 1007583 h 3278725"/>
              <a:gd name="connsiteX4" fmla="*/ 4394033 w 10149322"/>
              <a:gd name="connsiteY4" fmla="*/ 1057638 h 3278725"/>
              <a:gd name="connsiteX5" fmla="*/ 4430187 w 10149322"/>
              <a:gd name="connsiteY5" fmla="*/ 1069346 h 3278725"/>
              <a:gd name="connsiteX6" fmla="*/ 7918693 w 10149322"/>
              <a:gd name="connsiteY6" fmla="*/ 1176047 h 3278725"/>
              <a:gd name="connsiteX7" fmla="*/ 7930137 w 10149322"/>
              <a:gd name="connsiteY7" fmla="*/ 1390403 h 3278725"/>
              <a:gd name="connsiteX8" fmla="*/ 8814849 w 10149322"/>
              <a:gd name="connsiteY8" fmla="*/ 1343172 h 3278725"/>
              <a:gd name="connsiteX9" fmla="*/ 8828733 w 10149322"/>
              <a:gd name="connsiteY9" fmla="*/ 1603245 h 3278725"/>
              <a:gd name="connsiteX10" fmla="*/ 10131498 w 10149322"/>
              <a:gd name="connsiteY10" fmla="*/ 1548422 h 3278725"/>
              <a:gd name="connsiteX11" fmla="*/ 10149322 w 10149322"/>
              <a:gd name="connsiteY11" fmla="*/ 1971997 h 3278725"/>
              <a:gd name="connsiteX12" fmla="*/ 7554667 w 10149322"/>
              <a:gd name="connsiteY12" fmla="*/ 2081183 h 3278725"/>
              <a:gd name="connsiteX13" fmla="*/ 10007141 w 10149322"/>
              <a:gd name="connsiteY13" fmla="*/ 2875397 h 3278725"/>
              <a:gd name="connsiteX14" fmla="*/ 9876527 w 10149322"/>
              <a:gd name="connsiteY14" fmla="*/ 3278725 h 3278725"/>
              <a:gd name="connsiteX15" fmla="*/ 8476015 w 10149322"/>
              <a:gd name="connsiteY15" fmla="*/ 2825181 h 3278725"/>
              <a:gd name="connsiteX16" fmla="*/ 8396751 w 10149322"/>
              <a:gd name="connsiteY16" fmla="*/ 3069944 h 3278725"/>
              <a:gd name="connsiteX17" fmla="*/ 7408373 w 10149322"/>
              <a:gd name="connsiteY17" fmla="*/ 2749866 h 3278725"/>
              <a:gd name="connsiteX18" fmla="*/ 7334732 w 10149322"/>
              <a:gd name="connsiteY18" fmla="*/ 2908191 h 3278725"/>
              <a:gd name="connsiteX19" fmla="*/ 6459418 w 10149322"/>
              <a:gd name="connsiteY19" fmla="*/ 2501062 h 3278725"/>
              <a:gd name="connsiteX20" fmla="*/ 6264616 w 10149322"/>
              <a:gd name="connsiteY20" fmla="*/ 2717837 h 3278725"/>
              <a:gd name="connsiteX21" fmla="*/ 5675944 w 10149322"/>
              <a:gd name="connsiteY21" fmla="*/ 2188833 h 3278725"/>
              <a:gd name="connsiteX22" fmla="*/ 5639756 w 10149322"/>
              <a:gd name="connsiteY22" fmla="*/ 2177114 h 3278725"/>
              <a:gd name="connsiteX23" fmla="*/ 5497825 w 10149322"/>
              <a:gd name="connsiteY23" fmla="*/ 2428250 h 3278725"/>
              <a:gd name="connsiteX24" fmla="*/ 5130821 w 10149322"/>
              <a:gd name="connsiteY24" fmla="*/ 2220836 h 3278725"/>
              <a:gd name="connsiteX25" fmla="*/ 4789692 w 10149322"/>
              <a:gd name="connsiteY25" fmla="*/ 2442841 h 3278725"/>
              <a:gd name="connsiteX26" fmla="*/ 4634305 w 10149322"/>
              <a:gd name="connsiteY26" fmla="*/ 2204076 h 3278725"/>
              <a:gd name="connsiteX27" fmla="*/ 3534144 w 10149322"/>
              <a:gd name="connsiteY27" fmla="*/ 2250373 h 3278725"/>
              <a:gd name="connsiteX28" fmla="*/ 3525716 w 10149322"/>
              <a:gd name="connsiteY28" fmla="*/ 2050090 h 3278725"/>
              <a:gd name="connsiteX29" fmla="*/ 2438690 w 10149322"/>
              <a:gd name="connsiteY29" fmla="*/ 2108122 h 3278725"/>
              <a:gd name="connsiteX30" fmla="*/ 2427293 w 10149322"/>
              <a:gd name="connsiteY30" fmla="*/ 1894615 h 3278725"/>
              <a:gd name="connsiteX31" fmla="*/ 1333948 w 10149322"/>
              <a:gd name="connsiteY31" fmla="*/ 1952984 h 3278725"/>
              <a:gd name="connsiteX32" fmla="*/ 1319006 w 10149322"/>
              <a:gd name="connsiteY32" fmla="*/ 1673083 h 3278725"/>
              <a:gd name="connsiteX33" fmla="*/ 15240 w 10149322"/>
              <a:gd name="connsiteY33" fmla="*/ 1719885 h 3278725"/>
              <a:gd name="connsiteX34" fmla="*/ 0 w 10149322"/>
              <a:gd name="connsiteY34" fmla="*/ 1295358 h 3278725"/>
              <a:gd name="connsiteX35" fmla="*/ 2625884 w 10149322"/>
              <a:gd name="connsiteY35" fmla="*/ 1201097 h 3278725"/>
              <a:gd name="connsiteX36" fmla="*/ 162432 w 10149322"/>
              <a:gd name="connsiteY36" fmla="*/ 403328 h 3278725"/>
              <a:gd name="connsiteX37" fmla="*/ 293046 w 10149322"/>
              <a:gd name="connsiteY37" fmla="*/ 0 h 3278725"/>
              <a:gd name="connsiteX38" fmla="*/ 1693558 w 10149322"/>
              <a:gd name="connsiteY38" fmla="*/ 453544 h 3278725"/>
              <a:gd name="connsiteX39" fmla="*/ 1772822 w 10149322"/>
              <a:gd name="connsiteY39" fmla="*/ 208781 h 3278725"/>
              <a:gd name="connsiteX40" fmla="*/ 2931969 w 10149322"/>
              <a:gd name="connsiteY40" fmla="*/ 584161 h 3278725"/>
              <a:gd name="connsiteX41" fmla="*/ 3005142 w 10149322"/>
              <a:gd name="connsiteY41" fmla="*/ 426842 h 3278725"/>
              <a:gd name="connsiteX42" fmla="*/ 3814234 w 10149322"/>
              <a:gd name="connsiteY42" fmla="*/ 803167 h 3278725"/>
              <a:gd name="connsiteX43" fmla="*/ 4105192 w 10149322"/>
              <a:gd name="connsiteY43" fmla="*/ 613812 h 3278725"/>
              <a:gd name="connsiteX44" fmla="*/ 4334535 w 10149322"/>
              <a:gd name="connsiteY44" fmla="*/ 966214 h 3278725"/>
              <a:gd name="connsiteX45" fmla="*/ 4609365 w 10149322"/>
              <a:gd name="connsiteY45" fmla="*/ 660383 h 3278725"/>
              <a:gd name="connsiteX46" fmla="*/ 5111765 w 10149322"/>
              <a:gd name="connsiteY46" fmla="*/ 1111859 h 3278725"/>
              <a:gd name="connsiteX47" fmla="*/ 5768135 w 10149322"/>
              <a:gd name="connsiteY47" fmla="*/ 1088297 h 3278725"/>
              <a:gd name="connsiteX48" fmla="*/ 5885739 w 10149322"/>
              <a:gd name="connsiteY48" fmla="*/ 880205 h 3278725"/>
              <a:gd name="connsiteX49" fmla="*/ 6224930 w 10149322"/>
              <a:gd name="connsiteY49" fmla="*/ 1071900 h 3278725"/>
              <a:gd name="connsiteX50" fmla="*/ 6908103 w 10149322"/>
              <a:gd name="connsiteY50" fmla="*/ 1047376 h 3278725"/>
              <a:gd name="connsiteX51" fmla="*/ 6914646 w 10149322"/>
              <a:gd name="connsiteY51" fmla="*/ 1229648 h 327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149322" h="3278725">
                <a:moveTo>
                  <a:pt x="5149808" y="2182383"/>
                </a:moveTo>
                <a:lnTo>
                  <a:pt x="5126645" y="2183357"/>
                </a:lnTo>
                <a:lnTo>
                  <a:pt x="5138747" y="2201954"/>
                </a:lnTo>
                <a:close/>
                <a:moveTo>
                  <a:pt x="4361457" y="1007583"/>
                </a:moveTo>
                <a:lnTo>
                  <a:pt x="4394033" y="1057638"/>
                </a:lnTo>
                <a:lnTo>
                  <a:pt x="4430187" y="1069346"/>
                </a:lnTo>
                <a:close/>
                <a:moveTo>
                  <a:pt x="7918693" y="1176047"/>
                </a:moveTo>
                <a:lnTo>
                  <a:pt x="7930137" y="1390403"/>
                </a:lnTo>
                <a:lnTo>
                  <a:pt x="8814849" y="1343172"/>
                </a:lnTo>
                <a:lnTo>
                  <a:pt x="8828733" y="1603245"/>
                </a:lnTo>
                <a:lnTo>
                  <a:pt x="10131498" y="1548422"/>
                </a:lnTo>
                <a:lnTo>
                  <a:pt x="10149322" y="1971997"/>
                </a:lnTo>
                <a:lnTo>
                  <a:pt x="7554667" y="2081183"/>
                </a:lnTo>
                <a:lnTo>
                  <a:pt x="10007141" y="2875397"/>
                </a:lnTo>
                <a:lnTo>
                  <a:pt x="9876527" y="3278725"/>
                </a:lnTo>
                <a:lnTo>
                  <a:pt x="8476015" y="2825181"/>
                </a:lnTo>
                <a:lnTo>
                  <a:pt x="8396751" y="3069944"/>
                </a:lnTo>
                <a:lnTo>
                  <a:pt x="7408373" y="2749866"/>
                </a:lnTo>
                <a:lnTo>
                  <a:pt x="7334732" y="2908191"/>
                </a:lnTo>
                <a:lnTo>
                  <a:pt x="6459418" y="2501062"/>
                </a:lnTo>
                <a:lnTo>
                  <a:pt x="6264616" y="2717837"/>
                </a:lnTo>
                <a:lnTo>
                  <a:pt x="5675944" y="2188833"/>
                </a:lnTo>
                <a:lnTo>
                  <a:pt x="5639756" y="2177114"/>
                </a:lnTo>
                <a:lnTo>
                  <a:pt x="5497825" y="2428250"/>
                </a:lnTo>
                <a:lnTo>
                  <a:pt x="5130821" y="2220836"/>
                </a:lnTo>
                <a:lnTo>
                  <a:pt x="4789692" y="2442841"/>
                </a:lnTo>
                <a:lnTo>
                  <a:pt x="4634305" y="2204076"/>
                </a:lnTo>
                <a:lnTo>
                  <a:pt x="3534144" y="2250373"/>
                </a:lnTo>
                <a:lnTo>
                  <a:pt x="3525716" y="2050090"/>
                </a:lnTo>
                <a:lnTo>
                  <a:pt x="2438690" y="2108122"/>
                </a:lnTo>
                <a:lnTo>
                  <a:pt x="2427293" y="1894615"/>
                </a:lnTo>
                <a:lnTo>
                  <a:pt x="1333948" y="1952984"/>
                </a:lnTo>
                <a:lnTo>
                  <a:pt x="1319006" y="1673083"/>
                </a:lnTo>
                <a:lnTo>
                  <a:pt x="15240" y="1719885"/>
                </a:lnTo>
                <a:lnTo>
                  <a:pt x="0" y="1295358"/>
                </a:lnTo>
                <a:lnTo>
                  <a:pt x="2625884" y="1201097"/>
                </a:lnTo>
                <a:lnTo>
                  <a:pt x="162432" y="403328"/>
                </a:lnTo>
                <a:lnTo>
                  <a:pt x="293046" y="0"/>
                </a:lnTo>
                <a:lnTo>
                  <a:pt x="1693558" y="453544"/>
                </a:lnTo>
                <a:lnTo>
                  <a:pt x="1772822" y="208781"/>
                </a:lnTo>
                <a:lnTo>
                  <a:pt x="2931969" y="584161"/>
                </a:lnTo>
                <a:lnTo>
                  <a:pt x="3005142" y="426842"/>
                </a:lnTo>
                <a:lnTo>
                  <a:pt x="3814234" y="803167"/>
                </a:lnTo>
                <a:lnTo>
                  <a:pt x="4105192" y="613812"/>
                </a:lnTo>
                <a:lnTo>
                  <a:pt x="4334535" y="966214"/>
                </a:lnTo>
                <a:lnTo>
                  <a:pt x="4609365" y="660383"/>
                </a:lnTo>
                <a:lnTo>
                  <a:pt x="5111765" y="1111859"/>
                </a:lnTo>
                <a:lnTo>
                  <a:pt x="5768135" y="1088297"/>
                </a:lnTo>
                <a:lnTo>
                  <a:pt x="5885739" y="880205"/>
                </a:lnTo>
                <a:lnTo>
                  <a:pt x="6224930" y="1071900"/>
                </a:lnTo>
                <a:lnTo>
                  <a:pt x="6908103" y="1047376"/>
                </a:lnTo>
                <a:lnTo>
                  <a:pt x="6914646" y="1229648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555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 xmlns:a16="http://schemas.microsoft.com/office/drawing/2014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F520F9BA-8A88-DD5B-363F-2D6FA515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87119"/>
          <a:stretch/>
        </p:blipFill>
        <p:spPr>
          <a:xfrm rot="10800000">
            <a:off x="-1" y="0"/>
            <a:ext cx="12192000" cy="2679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625E1-98E6-D9B7-A190-7CDF8CD1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92DE-AFDE-9301-BEA7-F68ADF640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LIVE LIKE 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7BC26-50F2-8CC7-58FD-8C11251547F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25500" y="4929789"/>
            <a:ext cx="10521950" cy="867930"/>
          </a:xfrm>
        </p:spPr>
        <p:txBody>
          <a:bodyPr/>
          <a:lstStyle/>
          <a:p>
            <a:r>
              <a:rPr lang="en-GB" dirty="0"/>
              <a:t>BUILD RESILIENCE AND GET STRONGER </a:t>
            </a:r>
            <a:br>
              <a:rPr lang="en-GB" dirty="0"/>
            </a:br>
            <a:r>
              <a:rPr lang="en-GB" dirty="0"/>
              <a:t>WHEN THINGS ARE CHAOTIC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A22984-55D6-F48B-8BA0-0FBF9A15F926}"/>
              </a:ext>
            </a:extLst>
          </p:cNvPr>
          <p:cNvSpPr/>
          <p:nvPr/>
        </p:nvSpPr>
        <p:spPr>
          <a:xfrm>
            <a:off x="1021210" y="3151583"/>
            <a:ext cx="865533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A1D32-CE98-0C91-5A1E-5E7B48305C1B}"/>
              </a:ext>
            </a:extLst>
          </p:cNvPr>
          <p:cNvSpPr/>
          <p:nvPr/>
        </p:nvSpPr>
        <p:spPr>
          <a:xfrm>
            <a:off x="2515452" y="3151583"/>
            <a:ext cx="865533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2A7088-EC82-E5C8-46FF-9E4E1750438F}"/>
              </a:ext>
            </a:extLst>
          </p:cNvPr>
          <p:cNvSpPr/>
          <p:nvPr/>
        </p:nvSpPr>
        <p:spPr>
          <a:xfrm>
            <a:off x="3698394" y="3151583"/>
            <a:ext cx="4972195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49FF63-649A-36DE-3152-2F690FF22AE8}"/>
              </a:ext>
            </a:extLst>
          </p:cNvPr>
          <p:cNvSpPr/>
          <p:nvPr/>
        </p:nvSpPr>
        <p:spPr>
          <a:xfrm>
            <a:off x="4495970" y="3151583"/>
            <a:ext cx="1906346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9E1494-EF27-C4A4-D0EA-A50724386B59}"/>
              </a:ext>
            </a:extLst>
          </p:cNvPr>
          <p:cNvSpPr/>
          <p:nvPr/>
        </p:nvSpPr>
        <p:spPr>
          <a:xfrm>
            <a:off x="5148464" y="3151583"/>
            <a:ext cx="2606384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2151C-508F-3EEC-A4A7-8EFDDB208505}"/>
              </a:ext>
            </a:extLst>
          </p:cNvPr>
          <p:cNvSpPr/>
          <p:nvPr/>
        </p:nvSpPr>
        <p:spPr>
          <a:xfrm>
            <a:off x="4552690" y="3151583"/>
            <a:ext cx="6621034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8AC65-8DDE-1870-7D28-B28529E37939}"/>
              </a:ext>
            </a:extLst>
          </p:cNvPr>
          <p:cNvSpPr/>
          <p:nvPr/>
        </p:nvSpPr>
        <p:spPr>
          <a:xfrm>
            <a:off x="3440872" y="3151583"/>
            <a:ext cx="6407871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0AB286-187B-307B-2956-AB6B85B4B9A7}"/>
              </a:ext>
            </a:extLst>
          </p:cNvPr>
          <p:cNvSpPr/>
          <p:nvPr/>
        </p:nvSpPr>
        <p:spPr>
          <a:xfrm>
            <a:off x="2323072" y="3151158"/>
            <a:ext cx="6616800" cy="42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8D3055-5D80-2A6F-2EC3-357636CABB93}"/>
              </a:ext>
            </a:extLst>
          </p:cNvPr>
          <p:cNvSpPr/>
          <p:nvPr/>
        </p:nvSpPr>
        <p:spPr>
          <a:xfrm>
            <a:off x="996586" y="3151158"/>
            <a:ext cx="6912553" cy="42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EAFAC2-EDB2-7BB4-327F-EA2F0F7605FD}"/>
              </a:ext>
            </a:extLst>
          </p:cNvPr>
          <p:cNvSpPr/>
          <p:nvPr/>
        </p:nvSpPr>
        <p:spPr>
          <a:xfrm>
            <a:off x="5928643" y="3151583"/>
            <a:ext cx="1538567" cy="42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69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5B78377-E655-EB97-039E-5E61D4D2C2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060"/>
          <a:stretch/>
        </p:blipFill>
        <p:spPr>
          <a:xfrm rot="9900000">
            <a:off x="3841135" y="6283135"/>
            <a:ext cx="6881250" cy="1282522"/>
          </a:xfrm>
          <a:prstGeom prst="rect">
            <a:avLst/>
          </a:prstGeom>
        </p:spPr>
      </p:pic>
      <p:pic>
        <p:nvPicPr>
          <p:cNvPr id="28" name="Picture 27" descr="A picture containing mountain, outdoor, nature&#10;&#10;Description automatically generated">
            <a:extLst>
              <a:ext uri="{FF2B5EF4-FFF2-40B4-BE49-F238E27FC236}">
                <a16:creationId xmlns:a16="http://schemas.microsoft.com/office/drawing/2014/main" id="{E092CC52-1FE7-97D4-22B3-739B356FCA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849390">
            <a:off x="8237013" y="2826381"/>
            <a:ext cx="4425696" cy="29504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8A6C1-1318-BBA9-38BE-BF5C68CFFA3D}"/>
              </a:ext>
            </a:extLst>
          </p:cNvPr>
          <p:cNvGrpSpPr/>
          <p:nvPr/>
        </p:nvGrpSpPr>
        <p:grpSpPr>
          <a:xfrm>
            <a:off x="5737309" y="1170249"/>
            <a:ext cx="6198185" cy="5537568"/>
            <a:chOff x="5737309" y="1170249"/>
            <a:chExt cx="6198185" cy="5537568"/>
          </a:xfrm>
        </p:grpSpPr>
        <p:pic>
          <p:nvPicPr>
            <p:cNvPr id="26" name="Picture 25" descr="A person in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46083F97-BB27-135B-9229-DE6FA133A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67" t="5101" r="16427" b="57504"/>
            <a:stretch/>
          </p:blipFill>
          <p:spPr>
            <a:xfrm rot="21199425">
              <a:off x="6066816" y="1689661"/>
              <a:ext cx="5769714" cy="4564060"/>
            </a:xfrm>
            <a:custGeom>
              <a:avLst/>
              <a:gdLst>
                <a:gd name="connsiteX0" fmla="*/ 3642826 w 5724516"/>
                <a:gd name="connsiteY0" fmla="*/ 0 h 4528307"/>
                <a:gd name="connsiteX1" fmla="*/ 3723045 w 5724516"/>
                <a:gd name="connsiteY1" fmla="*/ 57127 h 4528307"/>
                <a:gd name="connsiteX2" fmla="*/ 3756209 w 5724516"/>
                <a:gd name="connsiteY2" fmla="*/ 259132 h 4528307"/>
                <a:gd name="connsiteX3" fmla="*/ 3859613 w 5724516"/>
                <a:gd name="connsiteY3" fmla="*/ 366988 h 4528307"/>
                <a:gd name="connsiteX4" fmla="*/ 3932934 w 5724516"/>
                <a:gd name="connsiteY4" fmla="*/ 554248 h 4528307"/>
                <a:gd name="connsiteX5" fmla="*/ 4081485 w 5724516"/>
                <a:gd name="connsiteY5" fmla="*/ 722996 h 4528307"/>
                <a:gd name="connsiteX6" fmla="*/ 4237974 w 5724516"/>
                <a:gd name="connsiteY6" fmla="*/ 975414 h 4528307"/>
                <a:gd name="connsiteX7" fmla="*/ 4278260 w 5724516"/>
                <a:gd name="connsiteY7" fmla="*/ 1234046 h 4528307"/>
                <a:gd name="connsiteX8" fmla="*/ 4355030 w 5724516"/>
                <a:gd name="connsiteY8" fmla="*/ 1356240 h 4528307"/>
                <a:gd name="connsiteX9" fmla="*/ 4824144 w 5724516"/>
                <a:gd name="connsiteY9" fmla="*/ 1653358 h 4528307"/>
                <a:gd name="connsiteX10" fmla="*/ 5051097 w 5724516"/>
                <a:gd name="connsiteY10" fmla="*/ 1998386 h 4528307"/>
                <a:gd name="connsiteX11" fmla="*/ 5302051 w 5724516"/>
                <a:gd name="connsiteY11" fmla="*/ 2421185 h 4528307"/>
                <a:gd name="connsiteX12" fmla="*/ 5542932 w 5724516"/>
                <a:gd name="connsiteY12" fmla="*/ 2779325 h 4528307"/>
                <a:gd name="connsiteX13" fmla="*/ 5724516 w 5724516"/>
                <a:gd name="connsiteY13" fmla="*/ 2876702 h 4528307"/>
                <a:gd name="connsiteX14" fmla="*/ 5470465 w 5724516"/>
                <a:gd name="connsiteY14" fmla="*/ 2979105 h 4528307"/>
                <a:gd name="connsiteX15" fmla="*/ 5268276 w 5724516"/>
                <a:gd name="connsiteY15" fmla="*/ 3185507 h 4528307"/>
                <a:gd name="connsiteX16" fmla="*/ 4760267 w 5724516"/>
                <a:gd name="connsiteY16" fmla="*/ 3303695 h 4528307"/>
                <a:gd name="connsiteX17" fmla="*/ 4309387 w 5724516"/>
                <a:gd name="connsiteY17" fmla="*/ 3341663 h 4528307"/>
                <a:gd name="connsiteX18" fmla="*/ 3805366 w 5724516"/>
                <a:gd name="connsiteY18" fmla="*/ 3681684 h 4528307"/>
                <a:gd name="connsiteX19" fmla="*/ 3396681 w 5724516"/>
                <a:gd name="connsiteY19" fmla="*/ 3772513 h 4528307"/>
                <a:gd name="connsiteX20" fmla="*/ 3014947 w 5724516"/>
                <a:gd name="connsiteY20" fmla="*/ 3949146 h 4528307"/>
                <a:gd name="connsiteX21" fmla="*/ 2697147 w 5724516"/>
                <a:gd name="connsiteY21" fmla="*/ 4002045 h 4528307"/>
                <a:gd name="connsiteX22" fmla="*/ 2042852 w 5724516"/>
                <a:gd name="connsiteY22" fmla="*/ 4205850 h 4528307"/>
                <a:gd name="connsiteX23" fmla="*/ 1550406 w 5724516"/>
                <a:gd name="connsiteY23" fmla="*/ 4391237 h 4528307"/>
                <a:gd name="connsiteX24" fmla="*/ 1313642 w 5724516"/>
                <a:gd name="connsiteY24" fmla="*/ 4528307 h 4528307"/>
                <a:gd name="connsiteX25" fmla="*/ 1252025 w 5724516"/>
                <a:gd name="connsiteY25" fmla="*/ 4459791 h 4528307"/>
                <a:gd name="connsiteX26" fmla="*/ 1270406 w 5724516"/>
                <a:gd name="connsiteY26" fmla="*/ 4261644 h 4528307"/>
                <a:gd name="connsiteX27" fmla="*/ 1203393 w 5724516"/>
                <a:gd name="connsiteY27" fmla="*/ 4103968 h 4528307"/>
                <a:gd name="connsiteX28" fmla="*/ 1214058 w 5724516"/>
                <a:gd name="connsiteY28" fmla="*/ 4008910 h 4528307"/>
                <a:gd name="connsiteX29" fmla="*/ 1074447 w 5724516"/>
                <a:gd name="connsiteY29" fmla="*/ 3777637 h 4528307"/>
                <a:gd name="connsiteX30" fmla="*/ 969095 w 5724516"/>
                <a:gd name="connsiteY30" fmla="*/ 3515555 h 4528307"/>
                <a:gd name="connsiteX31" fmla="*/ 995691 w 5724516"/>
                <a:gd name="connsiteY31" fmla="*/ 3141221 h 4528307"/>
                <a:gd name="connsiteX32" fmla="*/ 548724 w 5724516"/>
                <a:gd name="connsiteY32" fmla="*/ 2681030 h 4528307"/>
                <a:gd name="connsiteX33" fmla="*/ 440515 w 5724516"/>
                <a:gd name="connsiteY33" fmla="*/ 2324297 h 4528307"/>
                <a:gd name="connsiteX34" fmla="*/ 179359 w 5724516"/>
                <a:gd name="connsiteY34" fmla="*/ 1563463 h 4528307"/>
                <a:gd name="connsiteX35" fmla="*/ 0 w 5724516"/>
                <a:gd name="connsiteY35" fmla="*/ 1360457 h 4528307"/>
                <a:gd name="connsiteX36" fmla="*/ 224559 w 5724516"/>
                <a:gd name="connsiteY36" fmla="*/ 1177741 h 4528307"/>
                <a:gd name="connsiteX37" fmla="*/ 622263 w 5724516"/>
                <a:gd name="connsiteY37" fmla="*/ 1081829 h 4528307"/>
                <a:gd name="connsiteX38" fmla="*/ 1133313 w 5724516"/>
                <a:gd name="connsiteY38" fmla="*/ 885054 h 4528307"/>
                <a:gd name="connsiteX39" fmla="*/ 1328512 w 5724516"/>
                <a:gd name="connsiteY39" fmla="*/ 895403 h 4528307"/>
                <a:gd name="connsiteX40" fmla="*/ 1659109 w 5724516"/>
                <a:gd name="connsiteY40" fmla="*/ 728434 h 4528307"/>
                <a:gd name="connsiteX41" fmla="*/ 1920691 w 5724516"/>
                <a:gd name="connsiteY41" fmla="*/ 696179 h 4528307"/>
                <a:gd name="connsiteX42" fmla="*/ 2417496 w 5724516"/>
                <a:gd name="connsiteY42" fmla="*/ 386150 h 4528307"/>
                <a:gd name="connsiteX43" fmla="*/ 2551486 w 5724516"/>
                <a:gd name="connsiteY43" fmla="*/ 341505 h 4528307"/>
                <a:gd name="connsiteX44" fmla="*/ 2611878 w 5724516"/>
                <a:gd name="connsiteY44" fmla="*/ 369456 h 4528307"/>
                <a:gd name="connsiteX45" fmla="*/ 2792330 w 5724516"/>
                <a:gd name="connsiteY45" fmla="*/ 339650 h 4528307"/>
                <a:gd name="connsiteX46" fmla="*/ 3184544 w 5724516"/>
                <a:gd name="connsiteY46" fmla="*/ 241197 h 4528307"/>
                <a:gd name="connsiteX47" fmla="*/ 3445902 w 5724516"/>
                <a:gd name="connsiteY47" fmla="*/ 22183 h 452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24516" h="4528307">
                  <a:moveTo>
                    <a:pt x="3642826" y="0"/>
                  </a:moveTo>
                  <a:lnTo>
                    <a:pt x="3723045" y="57127"/>
                  </a:lnTo>
                  <a:lnTo>
                    <a:pt x="3756209" y="259132"/>
                  </a:lnTo>
                  <a:lnTo>
                    <a:pt x="3859613" y="366988"/>
                  </a:lnTo>
                  <a:lnTo>
                    <a:pt x="3932934" y="554248"/>
                  </a:lnTo>
                  <a:lnTo>
                    <a:pt x="4081485" y="722996"/>
                  </a:lnTo>
                  <a:lnTo>
                    <a:pt x="4237974" y="975414"/>
                  </a:lnTo>
                  <a:lnTo>
                    <a:pt x="4278260" y="1234046"/>
                  </a:lnTo>
                  <a:lnTo>
                    <a:pt x="4355030" y="1356240"/>
                  </a:lnTo>
                  <a:lnTo>
                    <a:pt x="4824144" y="1653358"/>
                  </a:lnTo>
                  <a:lnTo>
                    <a:pt x="5051097" y="1998386"/>
                  </a:lnTo>
                  <a:lnTo>
                    <a:pt x="5302051" y="2421185"/>
                  </a:lnTo>
                  <a:lnTo>
                    <a:pt x="5542932" y="2779325"/>
                  </a:lnTo>
                  <a:lnTo>
                    <a:pt x="5724516" y="2876702"/>
                  </a:lnTo>
                  <a:lnTo>
                    <a:pt x="5470465" y="2979105"/>
                  </a:lnTo>
                  <a:lnTo>
                    <a:pt x="5268276" y="3185507"/>
                  </a:lnTo>
                  <a:lnTo>
                    <a:pt x="4760267" y="3303695"/>
                  </a:lnTo>
                  <a:lnTo>
                    <a:pt x="4309387" y="3341663"/>
                  </a:lnTo>
                  <a:lnTo>
                    <a:pt x="3805366" y="3681684"/>
                  </a:lnTo>
                  <a:lnTo>
                    <a:pt x="3396681" y="3772513"/>
                  </a:lnTo>
                  <a:lnTo>
                    <a:pt x="3014947" y="3949146"/>
                  </a:lnTo>
                  <a:lnTo>
                    <a:pt x="2697147" y="4002045"/>
                  </a:lnTo>
                  <a:lnTo>
                    <a:pt x="2042852" y="4205850"/>
                  </a:lnTo>
                  <a:lnTo>
                    <a:pt x="1550406" y="4391237"/>
                  </a:lnTo>
                  <a:lnTo>
                    <a:pt x="1313642" y="4528307"/>
                  </a:lnTo>
                  <a:lnTo>
                    <a:pt x="1252025" y="4459791"/>
                  </a:lnTo>
                  <a:lnTo>
                    <a:pt x="1270406" y="4261644"/>
                  </a:lnTo>
                  <a:lnTo>
                    <a:pt x="1203393" y="4103968"/>
                  </a:lnTo>
                  <a:lnTo>
                    <a:pt x="1214058" y="4008910"/>
                  </a:lnTo>
                  <a:lnTo>
                    <a:pt x="1074447" y="3777637"/>
                  </a:lnTo>
                  <a:lnTo>
                    <a:pt x="969095" y="3515555"/>
                  </a:lnTo>
                  <a:lnTo>
                    <a:pt x="995691" y="3141221"/>
                  </a:lnTo>
                  <a:lnTo>
                    <a:pt x="548724" y="2681030"/>
                  </a:lnTo>
                  <a:lnTo>
                    <a:pt x="440515" y="2324297"/>
                  </a:lnTo>
                  <a:lnTo>
                    <a:pt x="179359" y="1563463"/>
                  </a:lnTo>
                  <a:lnTo>
                    <a:pt x="0" y="1360457"/>
                  </a:lnTo>
                  <a:lnTo>
                    <a:pt x="224559" y="1177741"/>
                  </a:lnTo>
                  <a:lnTo>
                    <a:pt x="622263" y="1081829"/>
                  </a:lnTo>
                  <a:lnTo>
                    <a:pt x="1133313" y="885054"/>
                  </a:lnTo>
                  <a:lnTo>
                    <a:pt x="1328512" y="895403"/>
                  </a:lnTo>
                  <a:lnTo>
                    <a:pt x="1659109" y="728434"/>
                  </a:lnTo>
                  <a:lnTo>
                    <a:pt x="1920691" y="696179"/>
                  </a:lnTo>
                  <a:lnTo>
                    <a:pt x="2417496" y="386150"/>
                  </a:lnTo>
                  <a:lnTo>
                    <a:pt x="2551486" y="341505"/>
                  </a:lnTo>
                  <a:lnTo>
                    <a:pt x="2611878" y="369456"/>
                  </a:lnTo>
                  <a:lnTo>
                    <a:pt x="2792330" y="339650"/>
                  </a:lnTo>
                  <a:lnTo>
                    <a:pt x="3184544" y="241197"/>
                  </a:lnTo>
                  <a:lnTo>
                    <a:pt x="3445902" y="22183"/>
                  </a:lnTo>
                  <a:close/>
                </a:path>
              </a:pathLst>
            </a:cu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1CEE53-15FC-EBDF-7895-BD820A8BA8A5}"/>
                </a:ext>
              </a:extLst>
            </p:cNvPr>
            <p:cNvGrpSpPr/>
            <p:nvPr/>
          </p:nvGrpSpPr>
          <p:grpSpPr>
            <a:xfrm rot="1089609">
              <a:off x="5737309" y="1170249"/>
              <a:ext cx="6198185" cy="5537568"/>
              <a:chOff x="4116352" y="1255675"/>
              <a:chExt cx="7616590" cy="6804796"/>
            </a:xfrm>
          </p:grpSpPr>
          <p:pic>
            <p:nvPicPr>
              <p:cNvPr id="12" name="Picture 11" descr="A picture containing smoke, flying, dark&#10;&#10;Description automatically generated">
                <a:extLst>
                  <a:ext uri="{FF2B5EF4-FFF2-40B4-BE49-F238E27FC236}">
                    <a16:creationId xmlns:a16="http://schemas.microsoft.com/office/drawing/2014/main" id="{905BC87A-CC44-78FE-24AA-ABCE025D3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6382" y="1669382"/>
                <a:ext cx="3519237" cy="3519237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9067918A-A210-C726-8C1D-13C3FB6DC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399353" y="4776357"/>
                <a:ext cx="2953235" cy="3519237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smoke, flying, dark&#10;&#10;Description automatically generated">
                <a:extLst>
                  <a:ext uri="{FF2B5EF4-FFF2-40B4-BE49-F238E27FC236}">
                    <a16:creationId xmlns:a16="http://schemas.microsoft.com/office/drawing/2014/main" id="{7CD029CD-DD85-0621-0314-D94DB237F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0712" y="3798241"/>
                <a:ext cx="4262230" cy="426223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dark&#10;&#10;Description automatically generated">
                <a:extLst>
                  <a:ext uri="{FF2B5EF4-FFF2-40B4-BE49-F238E27FC236}">
                    <a16:creationId xmlns:a16="http://schemas.microsoft.com/office/drawing/2014/main" id="{58CFADCF-B822-D192-0390-6BF79CEB7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5413856">
                <a:off x="8234735" y="959335"/>
                <a:ext cx="3092434" cy="3685114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E09F55-6132-28B1-B3A1-A2E00B7459A6}"/>
              </a:ext>
            </a:extLst>
          </p:cNvPr>
          <p:cNvGrpSpPr/>
          <p:nvPr/>
        </p:nvGrpSpPr>
        <p:grpSpPr>
          <a:xfrm>
            <a:off x="1517959" y="-270945"/>
            <a:ext cx="10905726" cy="4242637"/>
            <a:chOff x="1517959" y="-270945"/>
            <a:chExt cx="10905726" cy="4242637"/>
          </a:xfrm>
        </p:grpSpPr>
        <p:pic>
          <p:nvPicPr>
            <p:cNvPr id="10" name="Picture 9" descr="A person with the hand on the face&#10;&#10;Description automatically generated with medium confidence">
              <a:extLst>
                <a:ext uri="{FF2B5EF4-FFF2-40B4-BE49-F238E27FC236}">
                  <a16:creationId xmlns:a16="http://schemas.microsoft.com/office/drawing/2014/main" id="{3F861ACD-C0A5-897C-5737-2997E290C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474" t="34949" r="28186" b="45965"/>
            <a:stretch/>
          </p:blipFill>
          <p:spPr>
            <a:xfrm rot="359331">
              <a:off x="3926196" y="-270945"/>
              <a:ext cx="8497489" cy="3799911"/>
            </a:xfrm>
            <a:custGeom>
              <a:avLst/>
              <a:gdLst>
                <a:gd name="connsiteX0" fmla="*/ 7956926 w 8497489"/>
                <a:gd name="connsiteY0" fmla="*/ 0 h 3799911"/>
                <a:gd name="connsiteX1" fmla="*/ 8046216 w 8497489"/>
                <a:gd name="connsiteY1" fmla="*/ 27657 h 3799911"/>
                <a:gd name="connsiteX2" fmla="*/ 8101147 w 8497489"/>
                <a:gd name="connsiteY2" fmla="*/ 21895 h 3799911"/>
                <a:gd name="connsiteX3" fmla="*/ 8497489 w 8497489"/>
                <a:gd name="connsiteY3" fmla="*/ 3799911 h 3799911"/>
                <a:gd name="connsiteX4" fmla="*/ 7652140 w 8497489"/>
                <a:gd name="connsiteY4" fmla="*/ 3506017 h 3799911"/>
                <a:gd name="connsiteX5" fmla="*/ 6268491 w 8497489"/>
                <a:gd name="connsiteY5" fmla="*/ 3021772 h 3799911"/>
                <a:gd name="connsiteX6" fmla="*/ 3795738 w 8497489"/>
                <a:gd name="connsiteY6" fmla="*/ 2096430 h 3799911"/>
                <a:gd name="connsiteX7" fmla="*/ 1990789 w 8497489"/>
                <a:gd name="connsiteY7" fmla="*/ 2125347 h 3799911"/>
                <a:gd name="connsiteX8" fmla="*/ 1363200 w 8497489"/>
                <a:gd name="connsiteY8" fmla="*/ 1907338 h 3799911"/>
                <a:gd name="connsiteX9" fmla="*/ 0 w 8497489"/>
                <a:gd name="connsiteY9" fmla="*/ 1735648 h 3799911"/>
                <a:gd name="connsiteX10" fmla="*/ 1221106 w 8497489"/>
                <a:gd name="connsiteY10" fmla="*/ 1317527 h 3799911"/>
                <a:gd name="connsiteX11" fmla="*/ 2288689 w 8497489"/>
                <a:gd name="connsiteY11" fmla="*/ 847636 h 3799911"/>
                <a:gd name="connsiteX12" fmla="*/ 4045451 w 8497489"/>
                <a:gd name="connsiteY12" fmla="*/ 829944 h 3799911"/>
                <a:gd name="connsiteX13" fmla="*/ 4900652 w 8497489"/>
                <a:gd name="connsiteY13" fmla="*/ 511915 h 3799911"/>
                <a:gd name="connsiteX14" fmla="*/ 7262976 w 8497489"/>
                <a:gd name="connsiteY14" fmla="*/ 325796 h 3799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7489" h="3799911">
                  <a:moveTo>
                    <a:pt x="7956926" y="0"/>
                  </a:moveTo>
                  <a:lnTo>
                    <a:pt x="8046216" y="27657"/>
                  </a:lnTo>
                  <a:lnTo>
                    <a:pt x="8101147" y="21895"/>
                  </a:lnTo>
                  <a:lnTo>
                    <a:pt x="8497489" y="3799911"/>
                  </a:lnTo>
                  <a:lnTo>
                    <a:pt x="7652140" y="3506017"/>
                  </a:lnTo>
                  <a:lnTo>
                    <a:pt x="6268491" y="3021772"/>
                  </a:lnTo>
                  <a:lnTo>
                    <a:pt x="3795738" y="2096430"/>
                  </a:lnTo>
                  <a:lnTo>
                    <a:pt x="1990789" y="2125347"/>
                  </a:lnTo>
                  <a:lnTo>
                    <a:pt x="1363200" y="1907338"/>
                  </a:lnTo>
                  <a:lnTo>
                    <a:pt x="0" y="1735648"/>
                  </a:lnTo>
                  <a:lnTo>
                    <a:pt x="1221106" y="1317527"/>
                  </a:lnTo>
                  <a:lnTo>
                    <a:pt x="2288689" y="847636"/>
                  </a:lnTo>
                  <a:lnTo>
                    <a:pt x="4045451" y="829944"/>
                  </a:lnTo>
                  <a:lnTo>
                    <a:pt x="4900652" y="511915"/>
                  </a:lnTo>
                  <a:lnTo>
                    <a:pt x="7262976" y="325796"/>
                  </a:lnTo>
                  <a:close/>
                </a:path>
              </a:pathLst>
            </a:custGeom>
          </p:spPr>
        </p:pic>
        <p:pic>
          <p:nvPicPr>
            <p:cNvPr id="5" name="Picture 4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A8E905B5-FE1A-D3B7-212F-1032363A8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7959" y="40087"/>
              <a:ext cx="10674041" cy="393160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8A31E3-47EF-BF2C-DC64-8327E320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7" y="1167127"/>
            <a:ext cx="6956503" cy="4081117"/>
          </a:xfrm>
        </p:spPr>
        <p:txBody>
          <a:bodyPr/>
          <a:lstStyle/>
          <a:p>
            <a:r>
              <a:rPr lang="en-GB" sz="7200" dirty="0"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1. BE EMOTIONALLY PREPARED FOR LOSS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7CBA2-D818-72B3-6F07-93EC5C13D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058" y="5348605"/>
            <a:ext cx="4525537" cy="1205458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600" dirty="0"/>
              <a:t>SET YOURSELF UP TO BE READY FOR ANY BAD SITUATION.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600" dirty="0"/>
              <a:t>REHEARSING YOUR LOSS OR THE CHAOS YOU MAY HAVE BEEN DREADING TO FACE.</a:t>
            </a:r>
          </a:p>
        </p:txBody>
      </p:sp>
    </p:spTree>
    <p:extLst>
      <p:ext uri="{BB962C8B-B14F-4D97-AF65-F5344CB8AC3E}">
        <p14:creationId xmlns:p14="http://schemas.microsoft.com/office/powerpoint/2010/main" val="239832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0F9826-85B1-CFFD-1210-FD252D46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86" b="-1"/>
          <a:stretch/>
        </p:blipFill>
        <p:spPr>
          <a:xfrm rot="9900000">
            <a:off x="4717320" y="-686649"/>
            <a:ext cx="6881250" cy="8053165"/>
          </a:xfrm>
          <a:prstGeom prst="rect">
            <a:avLst/>
          </a:prstGeom>
        </p:spPr>
      </p:pic>
      <p:pic>
        <p:nvPicPr>
          <p:cNvPr id="6" name="Picture 5" descr="A person sitting on a bench holding a camera&#10;&#10;Description automatically generated with low confidence">
            <a:extLst>
              <a:ext uri="{FF2B5EF4-FFF2-40B4-BE49-F238E27FC236}">
                <a16:creationId xmlns:a16="http://schemas.microsoft.com/office/drawing/2014/main" id="{86A4FB7C-9092-F068-6B04-C0DDFEF64A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82" t="10534" r="23438" b="27066"/>
          <a:stretch/>
        </p:blipFill>
        <p:spPr>
          <a:xfrm>
            <a:off x="347472" y="330679"/>
            <a:ext cx="4361688" cy="62233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EDD2-2ECC-ED4E-5537-B85FA0596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2080" y="5374253"/>
            <a:ext cx="6701511" cy="1179810"/>
          </a:xfrm>
        </p:spPr>
        <p:txBody>
          <a:bodyPr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600" dirty="0"/>
              <a:t>INSTEAD OF EASING STRESS, WELCOME IT AS IT HELPS IGNITE YOUR PASSION AND PRODUCTIVITY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600" dirty="0"/>
              <a:t>E.G. TRYING ON A NEW SPORT, STARTING A NEW PROJECT, OR ANSWERING CHALLENGING TESTS.</a:t>
            </a:r>
          </a:p>
        </p:txBody>
      </p:sp>
      <p:pic>
        <p:nvPicPr>
          <p:cNvPr id="8" name="Picture 7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F199144-AB59-C318-6F19-1ECA1FEB67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9" r="1923"/>
          <a:stretch/>
        </p:blipFill>
        <p:spPr>
          <a:xfrm>
            <a:off x="347472" y="4397425"/>
            <a:ext cx="4361688" cy="2126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CD895-0082-6DBC-9643-2FB1762E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96" y="2264684"/>
            <a:ext cx="9088095" cy="30839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/>
            <a:r>
              <a:rPr lang="en-GB" sz="7200" dirty="0">
                <a:effectLst>
                  <a:outerShdw blurRad="190500" algn="ctr" rotWithShape="0">
                    <a:prstClr val="black">
                      <a:alpha val="40000"/>
                    </a:prstClr>
                  </a:outerShdw>
                </a:effectLst>
              </a:rPr>
              <a:t>2. CHANGE YOUR PERSPECTIVE TOWARDS STRESS</a:t>
            </a:r>
          </a:p>
        </p:txBody>
      </p:sp>
    </p:spTree>
    <p:extLst>
      <p:ext uri="{BB962C8B-B14F-4D97-AF65-F5344CB8AC3E}">
        <p14:creationId xmlns:p14="http://schemas.microsoft.com/office/powerpoint/2010/main" val="27873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 xmlns:a16="http://schemas.microsoft.com/office/drawing/2014/main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couple of wo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A322064-7AAE-A1E8-5E64-31EA8317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384898"/>
            <a:ext cx="6891867" cy="4569053"/>
          </a:xfrm>
          <a:prstGeom prst="rect">
            <a:avLst/>
          </a:prstGeom>
        </p:spPr>
      </p:pic>
      <p:pic>
        <p:nvPicPr>
          <p:cNvPr id="38" name="Picture 37" descr="A couple of girls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FAE790C-B3DB-1785-87CD-634465A1C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40"/>
          <a:stretch/>
        </p:blipFill>
        <p:spPr>
          <a:xfrm rot="21406536">
            <a:off x="3617660" y="-139500"/>
            <a:ext cx="4766291" cy="2792057"/>
          </a:xfrm>
          <a:prstGeom prst="rect">
            <a:avLst/>
          </a:prstGeom>
        </p:spPr>
      </p:pic>
      <p:pic>
        <p:nvPicPr>
          <p:cNvPr id="36" name="Picture 35" descr="A couple of girls lying on a bed&#10;&#10;Description automatically generated with low confidence">
            <a:extLst>
              <a:ext uri="{FF2B5EF4-FFF2-40B4-BE49-F238E27FC236}">
                <a16:creationId xmlns:a16="http://schemas.microsoft.com/office/drawing/2014/main" id="{80BB8860-E958-375D-DAD9-73353E02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" t="7279" r="6244"/>
          <a:stretch>
            <a:fillRect/>
          </a:stretch>
        </p:blipFill>
        <p:spPr>
          <a:xfrm rot="21401451">
            <a:off x="-369781" y="-319492"/>
            <a:ext cx="6256867" cy="4120867"/>
          </a:xfrm>
          <a:custGeom>
            <a:avLst/>
            <a:gdLst>
              <a:gd name="connsiteX0" fmla="*/ 2660609 w 6400800"/>
              <a:gd name="connsiteY0" fmla="*/ 0 h 4215663"/>
              <a:gd name="connsiteX1" fmla="*/ 2831690 w 6400800"/>
              <a:gd name="connsiteY1" fmla="*/ 29497 h 4215663"/>
              <a:gd name="connsiteX2" fmla="*/ 3038168 w 6400800"/>
              <a:gd name="connsiteY2" fmla="*/ 117988 h 4215663"/>
              <a:gd name="connsiteX3" fmla="*/ 3238746 w 6400800"/>
              <a:gd name="connsiteY3" fmla="*/ 265471 h 4215663"/>
              <a:gd name="connsiteX4" fmla="*/ 3551412 w 6400800"/>
              <a:gd name="connsiteY4" fmla="*/ 407056 h 4215663"/>
              <a:gd name="connsiteX5" fmla="*/ 3763789 w 6400800"/>
              <a:gd name="connsiteY5" fmla="*/ 601735 h 4215663"/>
              <a:gd name="connsiteX6" fmla="*/ 3698896 w 6400800"/>
              <a:gd name="connsiteY6" fmla="*/ 796413 h 4215663"/>
              <a:gd name="connsiteX7" fmla="*/ 3645801 w 6400800"/>
              <a:gd name="connsiteY7" fmla="*/ 926199 h 4215663"/>
              <a:gd name="connsiteX8" fmla="*/ 3716594 w 6400800"/>
              <a:gd name="connsiteY8" fmla="*/ 1067784 h 4215663"/>
              <a:gd name="connsiteX9" fmla="*/ 4070555 w 6400800"/>
              <a:gd name="connsiteY9" fmla="*/ 1109079 h 4215663"/>
              <a:gd name="connsiteX10" fmla="*/ 4330127 w 6400800"/>
              <a:gd name="connsiteY10" fmla="*/ 1132677 h 4215663"/>
              <a:gd name="connsiteX11" fmla="*/ 4619195 w 6400800"/>
              <a:gd name="connsiteY11" fmla="*/ 1103180 h 4215663"/>
              <a:gd name="connsiteX12" fmla="*/ 4819773 w 6400800"/>
              <a:gd name="connsiteY12" fmla="*/ 1073683 h 4215663"/>
              <a:gd name="connsiteX13" fmla="*/ 5049848 w 6400800"/>
              <a:gd name="connsiteY13" fmla="*/ 1191670 h 4215663"/>
              <a:gd name="connsiteX14" fmla="*/ 5374312 w 6400800"/>
              <a:gd name="connsiteY14" fmla="*/ 1297858 h 4215663"/>
              <a:gd name="connsiteX15" fmla="*/ 5439205 w 6400800"/>
              <a:gd name="connsiteY15" fmla="*/ 1557430 h 4215663"/>
              <a:gd name="connsiteX16" fmla="*/ 5380212 w 6400800"/>
              <a:gd name="connsiteY16" fmla="*/ 1840599 h 4215663"/>
              <a:gd name="connsiteX17" fmla="*/ 5563092 w 6400800"/>
              <a:gd name="connsiteY17" fmla="*/ 1846498 h 4215663"/>
              <a:gd name="connsiteX18" fmla="*/ 5769569 w 6400800"/>
              <a:gd name="connsiteY18" fmla="*/ 1875995 h 4215663"/>
              <a:gd name="connsiteX19" fmla="*/ 5810865 w 6400800"/>
              <a:gd name="connsiteY19" fmla="*/ 2129668 h 4215663"/>
              <a:gd name="connsiteX20" fmla="*/ 5816764 w 6400800"/>
              <a:gd name="connsiteY20" fmla="*/ 2277151 h 4215663"/>
              <a:gd name="connsiteX21" fmla="*/ 5610287 w 6400800"/>
              <a:gd name="connsiteY21" fmla="*/ 2353843 h 4215663"/>
              <a:gd name="connsiteX22" fmla="*/ 5881657 w 6400800"/>
              <a:gd name="connsiteY22" fmla="*/ 2536723 h 4215663"/>
              <a:gd name="connsiteX23" fmla="*/ 5940650 w 6400800"/>
              <a:gd name="connsiteY23" fmla="*/ 2631113 h 4215663"/>
              <a:gd name="connsiteX24" fmla="*/ 6147128 w 6400800"/>
              <a:gd name="connsiteY24" fmla="*/ 2849389 h 4215663"/>
              <a:gd name="connsiteX25" fmla="*/ 6271014 w 6400800"/>
              <a:gd name="connsiteY25" fmla="*/ 3008671 h 4215663"/>
              <a:gd name="connsiteX26" fmla="*/ 6400800 w 6400800"/>
              <a:gd name="connsiteY26" fmla="*/ 3321337 h 4215663"/>
              <a:gd name="connsiteX27" fmla="*/ 6359505 w 6400800"/>
              <a:gd name="connsiteY27" fmla="*/ 3486519 h 4215663"/>
              <a:gd name="connsiteX28" fmla="*/ 6235618 w 6400800"/>
              <a:gd name="connsiteY28" fmla="*/ 3698896 h 4215663"/>
              <a:gd name="connsiteX29" fmla="*/ 6052738 w 6400800"/>
              <a:gd name="connsiteY29" fmla="*/ 3734292 h 4215663"/>
              <a:gd name="connsiteX30" fmla="*/ 5887556 w 6400800"/>
              <a:gd name="connsiteY30" fmla="*/ 3710695 h 4215663"/>
              <a:gd name="connsiteX31" fmla="*/ 5799066 w 6400800"/>
              <a:gd name="connsiteY31" fmla="*/ 3527815 h 4215663"/>
              <a:gd name="connsiteX32" fmla="*/ 5740072 w 6400800"/>
              <a:gd name="connsiteY32" fmla="*/ 3445224 h 4215663"/>
              <a:gd name="connsiteX33" fmla="*/ 5669280 w 6400800"/>
              <a:gd name="connsiteY33" fmla="*/ 3073564 h 4215663"/>
              <a:gd name="connsiteX34" fmla="*/ 5539494 w 6400800"/>
              <a:gd name="connsiteY34" fmla="*/ 2955577 h 4215663"/>
              <a:gd name="connsiteX35" fmla="*/ 5350715 w 6400800"/>
              <a:gd name="connsiteY35" fmla="*/ 2849389 h 4215663"/>
              <a:gd name="connsiteX36" fmla="*/ 5002653 w 6400800"/>
              <a:gd name="connsiteY36" fmla="*/ 2760898 h 4215663"/>
              <a:gd name="connsiteX37" fmla="*/ 4625094 w 6400800"/>
              <a:gd name="connsiteY37" fmla="*/ 2690106 h 4215663"/>
              <a:gd name="connsiteX38" fmla="*/ 4400919 w 6400800"/>
              <a:gd name="connsiteY38" fmla="*/ 2654710 h 4215663"/>
              <a:gd name="connsiteX39" fmla="*/ 3982065 w 6400800"/>
              <a:gd name="connsiteY39" fmla="*/ 2713704 h 4215663"/>
              <a:gd name="connsiteX40" fmla="*/ 3810983 w 6400800"/>
              <a:gd name="connsiteY40" fmla="*/ 2778597 h 4215663"/>
              <a:gd name="connsiteX41" fmla="*/ 4011561 w 6400800"/>
              <a:gd name="connsiteY41" fmla="*/ 2961477 h 4215663"/>
              <a:gd name="connsiteX42" fmla="*/ 4271133 w 6400800"/>
              <a:gd name="connsiteY42" fmla="*/ 3067665 h 4215663"/>
              <a:gd name="connsiteX43" fmla="*/ 4312429 w 6400800"/>
              <a:gd name="connsiteY43" fmla="*/ 3309538 h 4215663"/>
              <a:gd name="connsiteX44" fmla="*/ 4282932 w 6400800"/>
              <a:gd name="connsiteY44" fmla="*/ 3486519 h 4215663"/>
              <a:gd name="connsiteX45" fmla="*/ 4176743 w 6400800"/>
              <a:gd name="connsiteY45" fmla="*/ 3657600 h 4215663"/>
              <a:gd name="connsiteX46" fmla="*/ 4141347 w 6400800"/>
              <a:gd name="connsiteY46" fmla="*/ 3999763 h 4215663"/>
              <a:gd name="connsiteX47" fmla="*/ 3923071 w 6400800"/>
              <a:gd name="connsiteY47" fmla="*/ 4147247 h 4215663"/>
              <a:gd name="connsiteX48" fmla="*/ 3591514 w 6400800"/>
              <a:gd name="connsiteY48" fmla="*/ 4215663 h 4215663"/>
              <a:gd name="connsiteX49" fmla="*/ 3531043 w 6400800"/>
              <a:gd name="connsiteY49" fmla="*/ 4215663 h 4215663"/>
              <a:gd name="connsiteX50" fmla="*/ 3362632 w 6400800"/>
              <a:gd name="connsiteY50" fmla="*/ 4147247 h 4215663"/>
              <a:gd name="connsiteX51" fmla="*/ 3350834 w 6400800"/>
              <a:gd name="connsiteY51" fmla="*/ 3869977 h 4215663"/>
              <a:gd name="connsiteX52" fmla="*/ 3321337 w 6400800"/>
              <a:gd name="connsiteY52" fmla="*/ 3734292 h 4215663"/>
              <a:gd name="connsiteX53" fmla="*/ 3238746 w 6400800"/>
              <a:gd name="connsiteY53" fmla="*/ 3557311 h 4215663"/>
              <a:gd name="connsiteX54" fmla="*/ 3185652 w 6400800"/>
              <a:gd name="connsiteY54" fmla="*/ 3309538 h 4215663"/>
              <a:gd name="connsiteX55" fmla="*/ 3067665 w 6400800"/>
              <a:gd name="connsiteY55" fmla="*/ 3232847 h 4215663"/>
              <a:gd name="connsiteX56" fmla="*/ 2837590 w 6400800"/>
              <a:gd name="connsiteY56" fmla="*/ 3120759 h 4215663"/>
              <a:gd name="connsiteX57" fmla="*/ 2513125 w 6400800"/>
              <a:gd name="connsiteY57" fmla="*/ 3002772 h 4215663"/>
              <a:gd name="connsiteX58" fmla="*/ 2106070 w 6400800"/>
              <a:gd name="connsiteY58" fmla="*/ 2890684 h 4215663"/>
              <a:gd name="connsiteX59" fmla="*/ 1887794 w 6400800"/>
              <a:gd name="connsiteY59" fmla="*/ 2713704 h 4215663"/>
              <a:gd name="connsiteX60" fmla="*/ 1598725 w 6400800"/>
              <a:gd name="connsiteY60" fmla="*/ 2690106 h 4215663"/>
              <a:gd name="connsiteX61" fmla="*/ 1386349 w 6400800"/>
              <a:gd name="connsiteY61" fmla="*/ 2578018 h 4215663"/>
              <a:gd name="connsiteX62" fmla="*/ 1291959 w 6400800"/>
              <a:gd name="connsiteY62" fmla="*/ 2713704 h 4215663"/>
              <a:gd name="connsiteX63" fmla="*/ 1079582 w 6400800"/>
              <a:gd name="connsiteY63" fmla="*/ 2790395 h 4215663"/>
              <a:gd name="connsiteX64" fmla="*/ 896702 w 6400800"/>
              <a:gd name="connsiteY64" fmla="*/ 2908382 h 4215663"/>
              <a:gd name="connsiteX65" fmla="*/ 477848 w 6400800"/>
              <a:gd name="connsiteY65" fmla="*/ 2961477 h 4215663"/>
              <a:gd name="connsiteX66" fmla="*/ 200578 w 6400800"/>
              <a:gd name="connsiteY66" fmla="*/ 2943778 h 4215663"/>
              <a:gd name="connsiteX67" fmla="*/ 0 w 6400800"/>
              <a:gd name="connsiteY67" fmla="*/ 2790395 h 4215663"/>
              <a:gd name="connsiteX68" fmla="*/ 0 w 6400800"/>
              <a:gd name="connsiteY68" fmla="*/ 867206 h 4215663"/>
              <a:gd name="connsiteX69" fmla="*/ 82591 w 6400800"/>
              <a:gd name="connsiteY69" fmla="*/ 796413 h 4215663"/>
              <a:gd name="connsiteX70" fmla="*/ 300867 w 6400800"/>
              <a:gd name="connsiteY70" fmla="*/ 595835 h 4215663"/>
              <a:gd name="connsiteX71" fmla="*/ 696124 w 6400800"/>
              <a:gd name="connsiteY71" fmla="*/ 466049 h 4215663"/>
              <a:gd name="connsiteX72" fmla="*/ 1168072 w 6400800"/>
              <a:gd name="connsiteY72" fmla="*/ 365760 h 4215663"/>
              <a:gd name="connsiteX73" fmla="*/ 1404047 w 6400800"/>
              <a:gd name="connsiteY73" fmla="*/ 330364 h 4215663"/>
              <a:gd name="connsiteX74" fmla="*/ 1463040 w 6400800"/>
              <a:gd name="connsiteY74" fmla="*/ 318566 h 4215663"/>
              <a:gd name="connsiteX75" fmla="*/ 1516134 w 6400800"/>
              <a:gd name="connsiteY75" fmla="*/ 324465 h 4215663"/>
              <a:gd name="connsiteX76" fmla="*/ 1746209 w 6400800"/>
              <a:gd name="connsiteY76" fmla="*/ 595835 h 4215663"/>
              <a:gd name="connsiteX77" fmla="*/ 2082472 w 6400800"/>
              <a:gd name="connsiteY77" fmla="*/ 654829 h 4215663"/>
              <a:gd name="connsiteX78" fmla="*/ 2182761 w 6400800"/>
              <a:gd name="connsiteY78" fmla="*/ 536842 h 4215663"/>
              <a:gd name="connsiteX79" fmla="*/ 2406937 w 6400800"/>
              <a:gd name="connsiteY79" fmla="*/ 241874 h 4215663"/>
              <a:gd name="connsiteX80" fmla="*/ 2465930 w 6400800"/>
              <a:gd name="connsiteY80" fmla="*/ 88491 h 4215663"/>
              <a:gd name="connsiteX81" fmla="*/ 2613414 w 6400800"/>
              <a:gd name="connsiteY81" fmla="*/ 123887 h 42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400800" h="4215663">
                <a:moveTo>
                  <a:pt x="2660609" y="0"/>
                </a:moveTo>
                <a:lnTo>
                  <a:pt x="2831690" y="29497"/>
                </a:lnTo>
                <a:lnTo>
                  <a:pt x="3038168" y="117988"/>
                </a:lnTo>
                <a:lnTo>
                  <a:pt x="3238746" y="265471"/>
                </a:lnTo>
                <a:lnTo>
                  <a:pt x="3551412" y="407056"/>
                </a:lnTo>
                <a:lnTo>
                  <a:pt x="3763789" y="601735"/>
                </a:lnTo>
                <a:lnTo>
                  <a:pt x="3698896" y="796413"/>
                </a:lnTo>
                <a:lnTo>
                  <a:pt x="3645801" y="926199"/>
                </a:lnTo>
                <a:lnTo>
                  <a:pt x="3716594" y="1067784"/>
                </a:lnTo>
                <a:lnTo>
                  <a:pt x="4070555" y="1109079"/>
                </a:lnTo>
                <a:lnTo>
                  <a:pt x="4330127" y="1132677"/>
                </a:lnTo>
                <a:lnTo>
                  <a:pt x="4619195" y="1103180"/>
                </a:lnTo>
                <a:lnTo>
                  <a:pt x="4819773" y="1073683"/>
                </a:lnTo>
                <a:lnTo>
                  <a:pt x="5049848" y="1191670"/>
                </a:lnTo>
                <a:lnTo>
                  <a:pt x="5374312" y="1297858"/>
                </a:lnTo>
                <a:lnTo>
                  <a:pt x="5439205" y="1557430"/>
                </a:lnTo>
                <a:lnTo>
                  <a:pt x="5380212" y="1840599"/>
                </a:lnTo>
                <a:lnTo>
                  <a:pt x="5563092" y="1846498"/>
                </a:lnTo>
                <a:lnTo>
                  <a:pt x="5769569" y="1875995"/>
                </a:lnTo>
                <a:lnTo>
                  <a:pt x="5810865" y="2129668"/>
                </a:lnTo>
                <a:lnTo>
                  <a:pt x="5816764" y="2277151"/>
                </a:lnTo>
                <a:lnTo>
                  <a:pt x="5610287" y="2353843"/>
                </a:lnTo>
                <a:lnTo>
                  <a:pt x="5881657" y="2536723"/>
                </a:lnTo>
                <a:lnTo>
                  <a:pt x="5940650" y="2631113"/>
                </a:lnTo>
                <a:lnTo>
                  <a:pt x="6147128" y="2849389"/>
                </a:lnTo>
                <a:lnTo>
                  <a:pt x="6271014" y="3008671"/>
                </a:lnTo>
                <a:lnTo>
                  <a:pt x="6400800" y="3321337"/>
                </a:lnTo>
                <a:lnTo>
                  <a:pt x="6359505" y="3486519"/>
                </a:lnTo>
                <a:lnTo>
                  <a:pt x="6235618" y="3698896"/>
                </a:lnTo>
                <a:lnTo>
                  <a:pt x="6052738" y="3734292"/>
                </a:lnTo>
                <a:lnTo>
                  <a:pt x="5887556" y="3710695"/>
                </a:lnTo>
                <a:lnTo>
                  <a:pt x="5799066" y="3527815"/>
                </a:lnTo>
                <a:lnTo>
                  <a:pt x="5740072" y="3445224"/>
                </a:lnTo>
                <a:lnTo>
                  <a:pt x="5669280" y="3073564"/>
                </a:lnTo>
                <a:lnTo>
                  <a:pt x="5539494" y="2955577"/>
                </a:lnTo>
                <a:lnTo>
                  <a:pt x="5350715" y="2849389"/>
                </a:lnTo>
                <a:lnTo>
                  <a:pt x="5002653" y="2760898"/>
                </a:lnTo>
                <a:lnTo>
                  <a:pt x="4625094" y="2690106"/>
                </a:lnTo>
                <a:lnTo>
                  <a:pt x="4400919" y="2654710"/>
                </a:lnTo>
                <a:lnTo>
                  <a:pt x="3982065" y="2713704"/>
                </a:lnTo>
                <a:lnTo>
                  <a:pt x="3810983" y="2778597"/>
                </a:lnTo>
                <a:lnTo>
                  <a:pt x="4011561" y="2961477"/>
                </a:lnTo>
                <a:lnTo>
                  <a:pt x="4271133" y="3067665"/>
                </a:lnTo>
                <a:lnTo>
                  <a:pt x="4312429" y="3309538"/>
                </a:lnTo>
                <a:lnTo>
                  <a:pt x="4282932" y="3486519"/>
                </a:lnTo>
                <a:lnTo>
                  <a:pt x="4176743" y="3657600"/>
                </a:lnTo>
                <a:lnTo>
                  <a:pt x="4141347" y="3999763"/>
                </a:lnTo>
                <a:lnTo>
                  <a:pt x="3923071" y="4147247"/>
                </a:lnTo>
                <a:lnTo>
                  <a:pt x="3591514" y="4215663"/>
                </a:lnTo>
                <a:lnTo>
                  <a:pt x="3531043" y="4215663"/>
                </a:lnTo>
                <a:lnTo>
                  <a:pt x="3362632" y="4147247"/>
                </a:lnTo>
                <a:lnTo>
                  <a:pt x="3350834" y="3869977"/>
                </a:lnTo>
                <a:lnTo>
                  <a:pt x="3321337" y="3734292"/>
                </a:lnTo>
                <a:lnTo>
                  <a:pt x="3238746" y="3557311"/>
                </a:lnTo>
                <a:lnTo>
                  <a:pt x="3185652" y="3309538"/>
                </a:lnTo>
                <a:lnTo>
                  <a:pt x="3067665" y="3232847"/>
                </a:lnTo>
                <a:lnTo>
                  <a:pt x="2837590" y="3120759"/>
                </a:lnTo>
                <a:lnTo>
                  <a:pt x="2513125" y="3002772"/>
                </a:lnTo>
                <a:lnTo>
                  <a:pt x="2106070" y="2890684"/>
                </a:lnTo>
                <a:lnTo>
                  <a:pt x="1887794" y="2713704"/>
                </a:lnTo>
                <a:lnTo>
                  <a:pt x="1598725" y="2690106"/>
                </a:lnTo>
                <a:lnTo>
                  <a:pt x="1386349" y="2578018"/>
                </a:lnTo>
                <a:lnTo>
                  <a:pt x="1291959" y="2713704"/>
                </a:lnTo>
                <a:lnTo>
                  <a:pt x="1079582" y="2790395"/>
                </a:lnTo>
                <a:lnTo>
                  <a:pt x="896702" y="2908382"/>
                </a:lnTo>
                <a:lnTo>
                  <a:pt x="477848" y="2961477"/>
                </a:lnTo>
                <a:lnTo>
                  <a:pt x="200578" y="2943778"/>
                </a:lnTo>
                <a:lnTo>
                  <a:pt x="0" y="2790395"/>
                </a:lnTo>
                <a:lnTo>
                  <a:pt x="0" y="867206"/>
                </a:lnTo>
                <a:lnTo>
                  <a:pt x="82591" y="796413"/>
                </a:lnTo>
                <a:lnTo>
                  <a:pt x="300867" y="595835"/>
                </a:lnTo>
                <a:lnTo>
                  <a:pt x="696124" y="466049"/>
                </a:lnTo>
                <a:lnTo>
                  <a:pt x="1168072" y="365760"/>
                </a:lnTo>
                <a:lnTo>
                  <a:pt x="1404047" y="330364"/>
                </a:lnTo>
                <a:lnTo>
                  <a:pt x="1463040" y="318566"/>
                </a:lnTo>
                <a:lnTo>
                  <a:pt x="1516134" y="324465"/>
                </a:lnTo>
                <a:lnTo>
                  <a:pt x="1746209" y="595835"/>
                </a:lnTo>
                <a:lnTo>
                  <a:pt x="2082472" y="654829"/>
                </a:lnTo>
                <a:lnTo>
                  <a:pt x="2182761" y="536842"/>
                </a:lnTo>
                <a:lnTo>
                  <a:pt x="2406937" y="241874"/>
                </a:lnTo>
                <a:lnTo>
                  <a:pt x="2465930" y="88491"/>
                </a:lnTo>
                <a:lnTo>
                  <a:pt x="2613414" y="123887"/>
                </a:lnTo>
                <a:close/>
              </a:path>
            </a:pathLst>
          </a:custGeom>
        </p:spPr>
      </p:pic>
      <p:pic>
        <p:nvPicPr>
          <p:cNvPr id="23" name="Picture 22" descr="A couple of women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9CA78A65-5CCB-C099-05F8-D9BC1591C3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7" t="8232" r="240" b="674"/>
          <a:stretch>
            <a:fillRect/>
          </a:stretch>
        </p:blipFill>
        <p:spPr>
          <a:xfrm>
            <a:off x="6771835" y="-271334"/>
            <a:ext cx="6017716" cy="3700334"/>
          </a:xfrm>
          <a:custGeom>
            <a:avLst/>
            <a:gdLst>
              <a:gd name="connsiteX0" fmla="*/ 6024283 w 6735483"/>
              <a:gd name="connsiteY0" fmla="*/ 0 h 4141695"/>
              <a:gd name="connsiteX1" fmla="*/ 6735483 w 6735483"/>
              <a:gd name="connsiteY1" fmla="*/ 137459 h 4141695"/>
              <a:gd name="connsiteX2" fmla="*/ 6735483 w 6735483"/>
              <a:gd name="connsiteY2" fmla="*/ 4141695 h 4141695"/>
              <a:gd name="connsiteX3" fmla="*/ 2163483 w 6735483"/>
              <a:gd name="connsiteY3" fmla="*/ 4141695 h 4141695"/>
              <a:gd name="connsiteX4" fmla="*/ 2181412 w 6735483"/>
              <a:gd name="connsiteY4" fmla="*/ 3848848 h 4141695"/>
              <a:gd name="connsiteX5" fmla="*/ 1440330 w 6735483"/>
              <a:gd name="connsiteY5" fmla="*/ 3681506 h 4141695"/>
              <a:gd name="connsiteX6" fmla="*/ 1308847 w 6735483"/>
              <a:gd name="connsiteY6" fmla="*/ 3496236 h 4141695"/>
              <a:gd name="connsiteX7" fmla="*/ 920377 w 6735483"/>
              <a:gd name="connsiteY7" fmla="*/ 3257177 h 4141695"/>
              <a:gd name="connsiteX8" fmla="*/ 508000 w 6735483"/>
              <a:gd name="connsiteY8" fmla="*/ 3030071 h 4141695"/>
              <a:gd name="connsiteX9" fmla="*/ 5977 w 6735483"/>
              <a:gd name="connsiteY9" fmla="*/ 2802965 h 4141695"/>
              <a:gd name="connsiteX10" fmla="*/ 0 w 6735483"/>
              <a:gd name="connsiteY10" fmla="*/ 2097742 h 4141695"/>
              <a:gd name="connsiteX11" fmla="*/ 89647 w 6735483"/>
              <a:gd name="connsiteY11" fmla="*/ 1458259 h 4141695"/>
              <a:gd name="connsiteX12" fmla="*/ 591671 w 6735483"/>
              <a:gd name="connsiteY12" fmla="*/ 1135530 h 4141695"/>
              <a:gd name="connsiteX13" fmla="*/ 1267012 w 6735483"/>
              <a:gd name="connsiteY13" fmla="*/ 1010024 h 4141695"/>
              <a:gd name="connsiteX14" fmla="*/ 1541930 w 6735483"/>
              <a:gd name="connsiteY14" fmla="*/ 1033930 h 4141695"/>
              <a:gd name="connsiteX15" fmla="*/ 1751106 w 6735483"/>
              <a:gd name="connsiteY15" fmla="*/ 531906 h 4141695"/>
              <a:gd name="connsiteX16" fmla="*/ 2217271 w 6735483"/>
              <a:gd name="connsiteY16" fmla="*/ 161365 h 4141695"/>
              <a:gd name="connsiteX17" fmla="*/ 3059953 w 6735483"/>
              <a:gd name="connsiteY17" fmla="*/ 11953 h 4141695"/>
              <a:gd name="connsiteX18" fmla="*/ 3789083 w 6735483"/>
              <a:gd name="connsiteY18" fmla="*/ 119530 h 4141695"/>
              <a:gd name="connsiteX19" fmla="*/ 4171577 w 6735483"/>
              <a:gd name="connsiteY19" fmla="*/ 448236 h 4141695"/>
              <a:gd name="connsiteX20" fmla="*/ 4368800 w 6735483"/>
              <a:gd name="connsiteY20" fmla="*/ 585695 h 4141695"/>
              <a:gd name="connsiteX21" fmla="*/ 4763247 w 6735483"/>
              <a:gd name="connsiteY21" fmla="*/ 400424 h 4141695"/>
              <a:gd name="connsiteX22" fmla="*/ 5301130 w 6735483"/>
              <a:gd name="connsiteY22" fmla="*/ 101600 h 41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35483" h="4141695">
                <a:moveTo>
                  <a:pt x="6024283" y="0"/>
                </a:moveTo>
                <a:lnTo>
                  <a:pt x="6735483" y="137459"/>
                </a:lnTo>
                <a:lnTo>
                  <a:pt x="6735483" y="4141695"/>
                </a:lnTo>
                <a:lnTo>
                  <a:pt x="2163483" y="4141695"/>
                </a:lnTo>
                <a:lnTo>
                  <a:pt x="2181412" y="3848848"/>
                </a:lnTo>
                <a:lnTo>
                  <a:pt x="1440330" y="3681506"/>
                </a:lnTo>
                <a:lnTo>
                  <a:pt x="1308847" y="3496236"/>
                </a:lnTo>
                <a:lnTo>
                  <a:pt x="920377" y="3257177"/>
                </a:lnTo>
                <a:lnTo>
                  <a:pt x="508000" y="3030071"/>
                </a:lnTo>
                <a:lnTo>
                  <a:pt x="5977" y="2802965"/>
                </a:lnTo>
                <a:cubicBezTo>
                  <a:pt x="3985" y="2567891"/>
                  <a:pt x="1992" y="2332816"/>
                  <a:pt x="0" y="2097742"/>
                </a:cubicBezTo>
                <a:lnTo>
                  <a:pt x="89647" y="1458259"/>
                </a:lnTo>
                <a:lnTo>
                  <a:pt x="591671" y="1135530"/>
                </a:lnTo>
                <a:lnTo>
                  <a:pt x="1267012" y="1010024"/>
                </a:lnTo>
                <a:lnTo>
                  <a:pt x="1541930" y="1033930"/>
                </a:lnTo>
                <a:lnTo>
                  <a:pt x="1751106" y="531906"/>
                </a:lnTo>
                <a:lnTo>
                  <a:pt x="2217271" y="161365"/>
                </a:lnTo>
                <a:lnTo>
                  <a:pt x="3059953" y="11953"/>
                </a:lnTo>
                <a:lnTo>
                  <a:pt x="3789083" y="119530"/>
                </a:lnTo>
                <a:lnTo>
                  <a:pt x="4171577" y="448236"/>
                </a:lnTo>
                <a:lnTo>
                  <a:pt x="4368800" y="585695"/>
                </a:lnTo>
                <a:lnTo>
                  <a:pt x="4763247" y="400424"/>
                </a:lnTo>
                <a:lnTo>
                  <a:pt x="5301130" y="10160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45" name="Picture 44" descr="Two women lying on a bed&#10;&#10;Description automatically generated with medium confidence">
            <a:extLst>
              <a:ext uri="{FF2B5EF4-FFF2-40B4-BE49-F238E27FC236}">
                <a16:creationId xmlns:a16="http://schemas.microsoft.com/office/drawing/2014/main" id="{8633DE18-AAC5-CE09-9168-34ACB980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" t="1204" r="472" b="553"/>
          <a:stretch>
            <a:fillRect/>
          </a:stretch>
        </p:blipFill>
        <p:spPr>
          <a:xfrm>
            <a:off x="-767669" y="1766500"/>
            <a:ext cx="7389095" cy="4852221"/>
          </a:xfrm>
          <a:custGeom>
            <a:avLst/>
            <a:gdLst>
              <a:gd name="connsiteX0" fmla="*/ 4631205 w 6802083"/>
              <a:gd name="connsiteY0" fmla="*/ 0 h 4466745"/>
              <a:gd name="connsiteX1" fmla="*/ 4782509 w 6802083"/>
              <a:gd name="connsiteY1" fmla="*/ 190774 h 4466745"/>
              <a:gd name="connsiteX2" fmla="*/ 5012754 w 6802083"/>
              <a:gd name="connsiteY2" fmla="*/ 223666 h 4466745"/>
              <a:gd name="connsiteX3" fmla="*/ 5275890 w 6802083"/>
              <a:gd name="connsiteY3" fmla="*/ 388126 h 4466745"/>
              <a:gd name="connsiteX4" fmla="*/ 5256155 w 6802083"/>
              <a:gd name="connsiteY4" fmla="*/ 763096 h 4466745"/>
              <a:gd name="connsiteX5" fmla="*/ 5236420 w 6802083"/>
              <a:gd name="connsiteY5" fmla="*/ 1190693 h 4466745"/>
              <a:gd name="connsiteX6" fmla="*/ 5098273 w 6802083"/>
              <a:gd name="connsiteY6" fmla="*/ 1519614 h 4466745"/>
              <a:gd name="connsiteX7" fmla="*/ 5269312 w 6802083"/>
              <a:gd name="connsiteY7" fmla="*/ 1447252 h 4466745"/>
              <a:gd name="connsiteX8" fmla="*/ 5460086 w 6802083"/>
              <a:gd name="connsiteY8" fmla="*/ 1486722 h 4466745"/>
              <a:gd name="connsiteX9" fmla="*/ 5710066 w 6802083"/>
              <a:gd name="connsiteY9" fmla="*/ 1486722 h 4466745"/>
              <a:gd name="connsiteX10" fmla="*/ 5821899 w 6802083"/>
              <a:gd name="connsiteY10" fmla="*/ 1407781 h 4466745"/>
              <a:gd name="connsiteX11" fmla="*/ 6032408 w 6802083"/>
              <a:gd name="connsiteY11" fmla="*/ 1407781 h 4466745"/>
              <a:gd name="connsiteX12" fmla="*/ 6196869 w 6802083"/>
              <a:gd name="connsiteY12" fmla="*/ 1611712 h 4466745"/>
              <a:gd name="connsiteX13" fmla="*/ 6104771 w 6802083"/>
              <a:gd name="connsiteY13" fmla="*/ 1756437 h 4466745"/>
              <a:gd name="connsiteX14" fmla="*/ 6400800 w 6802083"/>
              <a:gd name="connsiteY14" fmla="*/ 1828800 h 4466745"/>
              <a:gd name="connsiteX15" fmla="*/ 6802083 w 6802083"/>
              <a:gd name="connsiteY15" fmla="*/ 2039309 h 4466745"/>
              <a:gd name="connsiteX16" fmla="*/ 6802083 w 6802083"/>
              <a:gd name="connsiteY16" fmla="*/ 4453588 h 4466745"/>
              <a:gd name="connsiteX17" fmla="*/ 5591654 w 6802083"/>
              <a:gd name="connsiteY17" fmla="*/ 4453588 h 4466745"/>
              <a:gd name="connsiteX18" fmla="*/ 5295626 w 6802083"/>
              <a:gd name="connsiteY18" fmla="*/ 4243079 h 4466745"/>
              <a:gd name="connsiteX19" fmla="*/ 5025910 w 6802083"/>
              <a:gd name="connsiteY19" fmla="*/ 4118089 h 4466745"/>
              <a:gd name="connsiteX20" fmla="*/ 4802244 w 6802083"/>
              <a:gd name="connsiteY20" fmla="*/ 3808903 h 4466745"/>
              <a:gd name="connsiteX21" fmla="*/ 4650941 w 6802083"/>
              <a:gd name="connsiteY21" fmla="*/ 3703649 h 4466745"/>
              <a:gd name="connsiteX22" fmla="*/ 4598313 w 6802083"/>
              <a:gd name="connsiteY22" fmla="*/ 3999677 h 4466745"/>
              <a:gd name="connsiteX23" fmla="*/ 4572000 w 6802083"/>
              <a:gd name="connsiteY23" fmla="*/ 4157559 h 4466745"/>
              <a:gd name="connsiteX24" fmla="*/ 4433853 w 6802083"/>
              <a:gd name="connsiteY24" fmla="*/ 4361490 h 4466745"/>
              <a:gd name="connsiteX25" fmla="*/ 4282549 w 6802083"/>
              <a:gd name="connsiteY25" fmla="*/ 4361490 h 4466745"/>
              <a:gd name="connsiteX26" fmla="*/ 3973364 w 6802083"/>
              <a:gd name="connsiteY26" fmla="*/ 4256236 h 4466745"/>
              <a:gd name="connsiteX27" fmla="*/ 3841795 w 6802083"/>
              <a:gd name="connsiteY27" fmla="*/ 4045726 h 4466745"/>
              <a:gd name="connsiteX28" fmla="*/ 3776011 w 6802083"/>
              <a:gd name="connsiteY28" fmla="*/ 3611551 h 4466745"/>
              <a:gd name="connsiteX29" fmla="*/ 3703649 w 6802083"/>
              <a:gd name="connsiteY29" fmla="*/ 3348414 h 4466745"/>
              <a:gd name="connsiteX30" fmla="*/ 3486561 w 6802083"/>
              <a:gd name="connsiteY30" fmla="*/ 3243159 h 4466745"/>
              <a:gd name="connsiteX31" fmla="*/ 3230003 w 6802083"/>
              <a:gd name="connsiteY31" fmla="*/ 3249738 h 4466745"/>
              <a:gd name="connsiteX32" fmla="*/ 3144483 w 6802083"/>
              <a:gd name="connsiteY32" fmla="*/ 3447090 h 4466745"/>
              <a:gd name="connsiteX33" fmla="*/ 2920817 w 6802083"/>
              <a:gd name="connsiteY33" fmla="*/ 3591816 h 4466745"/>
              <a:gd name="connsiteX34" fmla="*/ 2512955 w 6802083"/>
              <a:gd name="connsiteY34" fmla="*/ 3683913 h 4466745"/>
              <a:gd name="connsiteX35" fmla="*/ 2322181 w 6802083"/>
              <a:gd name="connsiteY35" fmla="*/ 3960207 h 4466745"/>
              <a:gd name="connsiteX36" fmla="*/ 1940633 w 6802083"/>
              <a:gd name="connsiteY36" fmla="*/ 4466745 h 4466745"/>
              <a:gd name="connsiteX37" fmla="*/ 0 w 6802083"/>
              <a:gd name="connsiteY37" fmla="*/ 4466745 h 4466745"/>
              <a:gd name="connsiteX38" fmla="*/ 0 w 6802083"/>
              <a:gd name="connsiteY38" fmla="*/ 2480063 h 4466745"/>
              <a:gd name="connsiteX39" fmla="*/ 328921 w 6802083"/>
              <a:gd name="connsiteY39" fmla="*/ 2381387 h 4466745"/>
              <a:gd name="connsiteX40" fmla="*/ 513116 w 6802083"/>
              <a:gd name="connsiteY40" fmla="*/ 2341916 h 4466745"/>
              <a:gd name="connsiteX41" fmla="*/ 822302 w 6802083"/>
              <a:gd name="connsiteY41" fmla="*/ 2289289 h 4466745"/>
              <a:gd name="connsiteX42" fmla="*/ 1092017 w 6802083"/>
              <a:gd name="connsiteY42" fmla="*/ 1940633 h 4466745"/>
              <a:gd name="connsiteX43" fmla="*/ 1276213 w 6802083"/>
              <a:gd name="connsiteY43" fmla="*/ 1743280 h 4466745"/>
              <a:gd name="connsiteX44" fmla="*/ 1605133 w 6802083"/>
              <a:gd name="connsiteY44" fmla="*/ 1703810 h 4466745"/>
              <a:gd name="connsiteX45" fmla="*/ 1881427 w 6802083"/>
              <a:gd name="connsiteY45" fmla="*/ 1736702 h 4466745"/>
              <a:gd name="connsiteX46" fmla="*/ 2170877 w 6802083"/>
              <a:gd name="connsiteY46" fmla="*/ 1828800 h 4466745"/>
              <a:gd name="connsiteX47" fmla="*/ 2335338 w 6802083"/>
              <a:gd name="connsiteY47" fmla="*/ 1440673 h 4466745"/>
              <a:gd name="connsiteX48" fmla="*/ 2447171 w 6802083"/>
              <a:gd name="connsiteY48" fmla="*/ 1309105 h 4466745"/>
              <a:gd name="connsiteX49" fmla="*/ 2578739 w 6802083"/>
              <a:gd name="connsiteY49" fmla="*/ 986762 h 4466745"/>
              <a:gd name="connsiteX50" fmla="*/ 3006336 w 6802083"/>
              <a:gd name="connsiteY50" fmla="*/ 888086 h 4466745"/>
              <a:gd name="connsiteX51" fmla="*/ 3308944 w 6802083"/>
              <a:gd name="connsiteY51" fmla="*/ 1013076 h 4466745"/>
              <a:gd name="connsiteX52" fmla="*/ 3526031 w 6802083"/>
              <a:gd name="connsiteY52" fmla="*/ 1045968 h 4466745"/>
              <a:gd name="connsiteX53" fmla="*/ 3611551 w 6802083"/>
              <a:gd name="connsiteY53" fmla="*/ 1335418 h 4466745"/>
              <a:gd name="connsiteX54" fmla="*/ 3736541 w 6802083"/>
              <a:gd name="connsiteY54" fmla="*/ 1545928 h 4466745"/>
              <a:gd name="connsiteX55" fmla="*/ 3782590 w 6802083"/>
              <a:gd name="connsiteY55" fmla="*/ 1493300 h 4466745"/>
              <a:gd name="connsiteX56" fmla="*/ 3723384 w 6802083"/>
              <a:gd name="connsiteY56" fmla="*/ 1045968 h 4466745"/>
              <a:gd name="connsiteX57" fmla="*/ 3841795 w 6802083"/>
              <a:gd name="connsiteY57" fmla="*/ 539430 h 4466745"/>
              <a:gd name="connsiteX58" fmla="*/ 4025991 w 6802083"/>
              <a:gd name="connsiteY58" fmla="*/ 355234 h 4466745"/>
              <a:gd name="connsiteX59" fmla="*/ 4039148 w 6802083"/>
              <a:gd name="connsiteY59" fmla="*/ 243401 h 4466745"/>
              <a:gd name="connsiteX60" fmla="*/ 4262814 w 6802083"/>
              <a:gd name="connsiteY60" fmla="*/ 13157 h 446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802083" h="4466745">
                <a:moveTo>
                  <a:pt x="4631205" y="0"/>
                </a:moveTo>
                <a:lnTo>
                  <a:pt x="4782509" y="190774"/>
                </a:lnTo>
                <a:lnTo>
                  <a:pt x="5012754" y="223666"/>
                </a:lnTo>
                <a:lnTo>
                  <a:pt x="5275890" y="388126"/>
                </a:lnTo>
                <a:lnTo>
                  <a:pt x="5256155" y="763096"/>
                </a:lnTo>
                <a:lnTo>
                  <a:pt x="5236420" y="1190693"/>
                </a:lnTo>
                <a:lnTo>
                  <a:pt x="5098273" y="1519614"/>
                </a:lnTo>
                <a:lnTo>
                  <a:pt x="5269312" y="1447252"/>
                </a:lnTo>
                <a:lnTo>
                  <a:pt x="5460086" y="1486722"/>
                </a:lnTo>
                <a:lnTo>
                  <a:pt x="5710066" y="1486722"/>
                </a:lnTo>
                <a:lnTo>
                  <a:pt x="5821899" y="1407781"/>
                </a:lnTo>
                <a:lnTo>
                  <a:pt x="6032408" y="1407781"/>
                </a:lnTo>
                <a:lnTo>
                  <a:pt x="6196869" y="1611712"/>
                </a:lnTo>
                <a:lnTo>
                  <a:pt x="6104771" y="1756437"/>
                </a:lnTo>
                <a:lnTo>
                  <a:pt x="6400800" y="1828800"/>
                </a:lnTo>
                <a:lnTo>
                  <a:pt x="6802083" y="2039309"/>
                </a:lnTo>
                <a:lnTo>
                  <a:pt x="6802083" y="4453588"/>
                </a:lnTo>
                <a:lnTo>
                  <a:pt x="5591654" y="4453588"/>
                </a:lnTo>
                <a:lnTo>
                  <a:pt x="5295626" y="4243079"/>
                </a:lnTo>
                <a:lnTo>
                  <a:pt x="5025910" y="4118089"/>
                </a:lnTo>
                <a:lnTo>
                  <a:pt x="4802244" y="3808903"/>
                </a:lnTo>
                <a:lnTo>
                  <a:pt x="4650941" y="3703649"/>
                </a:lnTo>
                <a:lnTo>
                  <a:pt x="4598313" y="3999677"/>
                </a:lnTo>
                <a:lnTo>
                  <a:pt x="4572000" y="4157559"/>
                </a:lnTo>
                <a:lnTo>
                  <a:pt x="4433853" y="4361490"/>
                </a:lnTo>
                <a:lnTo>
                  <a:pt x="4282549" y="4361490"/>
                </a:lnTo>
                <a:lnTo>
                  <a:pt x="3973364" y="4256236"/>
                </a:lnTo>
                <a:lnTo>
                  <a:pt x="3841795" y="4045726"/>
                </a:lnTo>
                <a:lnTo>
                  <a:pt x="3776011" y="3611551"/>
                </a:lnTo>
                <a:lnTo>
                  <a:pt x="3703649" y="3348414"/>
                </a:lnTo>
                <a:lnTo>
                  <a:pt x="3486561" y="3243159"/>
                </a:lnTo>
                <a:lnTo>
                  <a:pt x="3230003" y="3249738"/>
                </a:lnTo>
                <a:lnTo>
                  <a:pt x="3144483" y="3447090"/>
                </a:lnTo>
                <a:lnTo>
                  <a:pt x="2920817" y="3591816"/>
                </a:lnTo>
                <a:lnTo>
                  <a:pt x="2512955" y="3683913"/>
                </a:lnTo>
                <a:lnTo>
                  <a:pt x="2322181" y="3960207"/>
                </a:lnTo>
                <a:lnTo>
                  <a:pt x="1940633" y="4466745"/>
                </a:lnTo>
                <a:lnTo>
                  <a:pt x="0" y="4466745"/>
                </a:lnTo>
                <a:lnTo>
                  <a:pt x="0" y="2480063"/>
                </a:lnTo>
                <a:lnTo>
                  <a:pt x="328921" y="2381387"/>
                </a:lnTo>
                <a:lnTo>
                  <a:pt x="513116" y="2341916"/>
                </a:lnTo>
                <a:lnTo>
                  <a:pt x="822302" y="2289289"/>
                </a:lnTo>
                <a:lnTo>
                  <a:pt x="1092017" y="1940633"/>
                </a:lnTo>
                <a:lnTo>
                  <a:pt x="1276213" y="1743280"/>
                </a:lnTo>
                <a:lnTo>
                  <a:pt x="1605133" y="1703810"/>
                </a:lnTo>
                <a:lnTo>
                  <a:pt x="1881427" y="1736702"/>
                </a:lnTo>
                <a:lnTo>
                  <a:pt x="2170877" y="1828800"/>
                </a:lnTo>
                <a:lnTo>
                  <a:pt x="2335338" y="1440673"/>
                </a:lnTo>
                <a:lnTo>
                  <a:pt x="2447171" y="1309105"/>
                </a:lnTo>
                <a:lnTo>
                  <a:pt x="2578739" y="986762"/>
                </a:lnTo>
                <a:lnTo>
                  <a:pt x="3006336" y="888086"/>
                </a:lnTo>
                <a:lnTo>
                  <a:pt x="3308944" y="1013076"/>
                </a:lnTo>
                <a:lnTo>
                  <a:pt x="3526031" y="1045968"/>
                </a:lnTo>
                <a:lnTo>
                  <a:pt x="3611551" y="1335418"/>
                </a:lnTo>
                <a:lnTo>
                  <a:pt x="3736541" y="1545928"/>
                </a:lnTo>
                <a:lnTo>
                  <a:pt x="3782590" y="1493300"/>
                </a:lnTo>
                <a:lnTo>
                  <a:pt x="3723384" y="1045968"/>
                </a:lnTo>
                <a:lnTo>
                  <a:pt x="3841795" y="539430"/>
                </a:lnTo>
                <a:lnTo>
                  <a:pt x="4025991" y="355234"/>
                </a:lnTo>
                <a:lnTo>
                  <a:pt x="4039148" y="243401"/>
                </a:lnTo>
                <a:lnTo>
                  <a:pt x="4262814" y="13157"/>
                </a:lnTo>
                <a:close/>
              </a:path>
            </a:pathLst>
          </a:custGeom>
        </p:spPr>
      </p:pic>
      <p:pic>
        <p:nvPicPr>
          <p:cNvPr id="11" name="Picture 10" descr="A group of girls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B345D1E-8C61-6F00-8FB5-CA4AF85069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373" t="362" r="31954" b="294"/>
          <a:stretch>
            <a:fillRect/>
          </a:stretch>
        </p:blipFill>
        <p:spPr>
          <a:xfrm rot="21140402">
            <a:off x="-846239" y="1762800"/>
            <a:ext cx="3126206" cy="5465290"/>
          </a:xfrm>
          <a:custGeom>
            <a:avLst/>
            <a:gdLst>
              <a:gd name="connsiteX0" fmla="*/ 1325574 w 2583641"/>
              <a:gd name="connsiteY0" fmla="*/ 0 h 4516768"/>
              <a:gd name="connsiteX1" fmla="*/ 1638556 w 2583641"/>
              <a:gd name="connsiteY1" fmla="*/ 92054 h 4516768"/>
              <a:gd name="connsiteX2" fmla="*/ 1687651 w 2583641"/>
              <a:gd name="connsiteY2" fmla="*/ 276161 h 4516768"/>
              <a:gd name="connsiteX3" fmla="*/ 1767431 w 2583641"/>
              <a:gd name="connsiteY3" fmla="*/ 644376 h 4516768"/>
              <a:gd name="connsiteX4" fmla="*/ 1730610 w 2583641"/>
              <a:gd name="connsiteY4" fmla="*/ 1110782 h 4516768"/>
              <a:gd name="connsiteX5" fmla="*/ 2025182 w 2583641"/>
              <a:gd name="connsiteY5" fmla="*/ 1276478 h 4516768"/>
              <a:gd name="connsiteX6" fmla="*/ 2276795 w 2583641"/>
              <a:gd name="connsiteY6" fmla="*/ 2190878 h 4516768"/>
              <a:gd name="connsiteX7" fmla="*/ 2233837 w 2583641"/>
              <a:gd name="connsiteY7" fmla="*/ 2503861 h 4516768"/>
              <a:gd name="connsiteX8" fmla="*/ 2454766 w 2583641"/>
              <a:gd name="connsiteY8" fmla="*/ 3688285 h 4516768"/>
              <a:gd name="connsiteX9" fmla="*/ 2534545 w 2583641"/>
              <a:gd name="connsiteY9" fmla="*/ 3884666 h 4516768"/>
              <a:gd name="connsiteX10" fmla="*/ 2467039 w 2583641"/>
              <a:gd name="connsiteY10" fmla="*/ 4081047 h 4516768"/>
              <a:gd name="connsiteX11" fmla="*/ 2565230 w 2583641"/>
              <a:gd name="connsiteY11" fmla="*/ 4136280 h 4516768"/>
              <a:gd name="connsiteX12" fmla="*/ 2516135 w 2583641"/>
              <a:gd name="connsiteY12" fmla="*/ 4326524 h 4516768"/>
              <a:gd name="connsiteX13" fmla="*/ 2583641 w 2583641"/>
              <a:gd name="connsiteY13" fmla="*/ 4516768 h 4516768"/>
              <a:gd name="connsiteX14" fmla="*/ 0 w 2583641"/>
              <a:gd name="connsiteY14" fmla="*/ 4516768 h 4516768"/>
              <a:gd name="connsiteX15" fmla="*/ 24548 w 2583641"/>
              <a:gd name="connsiteY15" fmla="*/ 4295839 h 4516768"/>
              <a:gd name="connsiteX16" fmla="*/ 12274 w 2583641"/>
              <a:gd name="connsiteY16" fmla="*/ 4179238 h 4516768"/>
              <a:gd name="connsiteX17" fmla="*/ 42959 w 2583641"/>
              <a:gd name="connsiteY17" fmla="*/ 3651463 h 4516768"/>
              <a:gd name="connsiteX18" fmla="*/ 355941 w 2583641"/>
              <a:gd name="connsiteY18" fmla="*/ 2497724 h 4516768"/>
              <a:gd name="connsiteX19" fmla="*/ 184108 w 2583641"/>
              <a:gd name="connsiteY19" fmla="*/ 2338164 h 4516768"/>
              <a:gd name="connsiteX20" fmla="*/ 196382 w 2583641"/>
              <a:gd name="connsiteY20" fmla="*/ 2190878 h 4516768"/>
              <a:gd name="connsiteX21" fmla="*/ 147286 w 2583641"/>
              <a:gd name="connsiteY21" fmla="*/ 2092688 h 4516768"/>
              <a:gd name="connsiteX22" fmla="*/ 276162 w 2583641"/>
              <a:gd name="connsiteY22" fmla="*/ 1902443 h 4516768"/>
              <a:gd name="connsiteX23" fmla="*/ 484817 w 2583641"/>
              <a:gd name="connsiteY23" fmla="*/ 1307163 h 4516768"/>
              <a:gd name="connsiteX24" fmla="*/ 724156 w 2583641"/>
              <a:gd name="connsiteY24" fmla="*/ 1110782 h 4516768"/>
              <a:gd name="connsiteX25" fmla="*/ 871442 w 2583641"/>
              <a:gd name="connsiteY25" fmla="*/ 1067823 h 4516768"/>
              <a:gd name="connsiteX26" fmla="*/ 926674 w 2583641"/>
              <a:gd name="connsiteY26" fmla="*/ 951222 h 4516768"/>
              <a:gd name="connsiteX27" fmla="*/ 760978 w 2583641"/>
              <a:gd name="connsiteY27" fmla="*/ 705745 h 4516768"/>
              <a:gd name="connsiteX28" fmla="*/ 828484 w 2583641"/>
              <a:gd name="connsiteY28" fmla="*/ 239340 h 4516768"/>
              <a:gd name="connsiteX29" fmla="*/ 1037139 w 2583641"/>
              <a:gd name="connsiteY29" fmla="*/ 6137 h 45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83641" h="4516768">
                <a:moveTo>
                  <a:pt x="1325574" y="0"/>
                </a:moveTo>
                <a:lnTo>
                  <a:pt x="1638556" y="92054"/>
                </a:lnTo>
                <a:lnTo>
                  <a:pt x="1687651" y="276161"/>
                </a:lnTo>
                <a:lnTo>
                  <a:pt x="1767431" y="644376"/>
                </a:lnTo>
                <a:lnTo>
                  <a:pt x="1730610" y="1110782"/>
                </a:lnTo>
                <a:lnTo>
                  <a:pt x="2025182" y="1276478"/>
                </a:lnTo>
                <a:lnTo>
                  <a:pt x="2276795" y="2190878"/>
                </a:lnTo>
                <a:lnTo>
                  <a:pt x="2233837" y="2503861"/>
                </a:lnTo>
                <a:lnTo>
                  <a:pt x="2454766" y="3688285"/>
                </a:lnTo>
                <a:lnTo>
                  <a:pt x="2534545" y="3884666"/>
                </a:lnTo>
                <a:lnTo>
                  <a:pt x="2467039" y="4081047"/>
                </a:lnTo>
                <a:lnTo>
                  <a:pt x="2565230" y="4136280"/>
                </a:lnTo>
                <a:lnTo>
                  <a:pt x="2516135" y="4326524"/>
                </a:lnTo>
                <a:lnTo>
                  <a:pt x="2583641" y="4516768"/>
                </a:lnTo>
                <a:lnTo>
                  <a:pt x="0" y="4516768"/>
                </a:lnTo>
                <a:lnTo>
                  <a:pt x="24548" y="4295839"/>
                </a:lnTo>
                <a:lnTo>
                  <a:pt x="12274" y="4179238"/>
                </a:lnTo>
                <a:lnTo>
                  <a:pt x="42959" y="3651463"/>
                </a:lnTo>
                <a:lnTo>
                  <a:pt x="355941" y="2497724"/>
                </a:lnTo>
                <a:lnTo>
                  <a:pt x="184108" y="2338164"/>
                </a:lnTo>
                <a:lnTo>
                  <a:pt x="196382" y="2190878"/>
                </a:lnTo>
                <a:lnTo>
                  <a:pt x="147286" y="2092688"/>
                </a:lnTo>
                <a:lnTo>
                  <a:pt x="276162" y="1902443"/>
                </a:lnTo>
                <a:lnTo>
                  <a:pt x="484817" y="1307163"/>
                </a:lnTo>
                <a:lnTo>
                  <a:pt x="724156" y="1110782"/>
                </a:lnTo>
                <a:lnTo>
                  <a:pt x="871442" y="1067823"/>
                </a:lnTo>
                <a:lnTo>
                  <a:pt x="926674" y="951222"/>
                </a:lnTo>
                <a:lnTo>
                  <a:pt x="760978" y="705745"/>
                </a:lnTo>
                <a:lnTo>
                  <a:pt x="828484" y="239340"/>
                </a:lnTo>
                <a:lnTo>
                  <a:pt x="1037139" y="6137"/>
                </a:lnTo>
                <a:close/>
              </a:path>
            </a:pathLst>
          </a:custGeom>
        </p:spPr>
      </p:pic>
      <p:pic>
        <p:nvPicPr>
          <p:cNvPr id="16" name="Picture 15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1E9B4E98-B032-A549-F0A5-6D4B876530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290" t="14804" r="153" b="16"/>
          <a:stretch>
            <a:fillRect/>
          </a:stretch>
        </p:blipFill>
        <p:spPr>
          <a:xfrm>
            <a:off x="3710123" y="2341232"/>
            <a:ext cx="8481878" cy="4960521"/>
          </a:xfrm>
          <a:custGeom>
            <a:avLst/>
            <a:gdLst>
              <a:gd name="connsiteX0" fmla="*/ 5331012 w 6621929"/>
              <a:gd name="connsiteY0" fmla="*/ 0 h 3872753"/>
              <a:gd name="connsiteX1" fmla="*/ 6018306 w 6621929"/>
              <a:gd name="connsiteY1" fmla="*/ 155388 h 3872753"/>
              <a:gd name="connsiteX2" fmla="*/ 6621929 w 6621929"/>
              <a:gd name="connsiteY2" fmla="*/ 484094 h 3872753"/>
              <a:gd name="connsiteX3" fmla="*/ 6621929 w 6621929"/>
              <a:gd name="connsiteY3" fmla="*/ 3872753 h 3872753"/>
              <a:gd name="connsiteX4" fmla="*/ 0 w 6621929"/>
              <a:gd name="connsiteY4" fmla="*/ 3872753 h 3872753"/>
              <a:gd name="connsiteX5" fmla="*/ 5976 w 6621929"/>
              <a:gd name="connsiteY5" fmla="*/ 3418541 h 3872753"/>
              <a:gd name="connsiteX6" fmla="*/ 460188 w 6621929"/>
              <a:gd name="connsiteY6" fmla="*/ 2940424 h 3872753"/>
              <a:gd name="connsiteX7" fmla="*/ 681317 w 6621929"/>
              <a:gd name="connsiteY7" fmla="*/ 2767106 h 3872753"/>
              <a:gd name="connsiteX8" fmla="*/ 358588 w 6621929"/>
              <a:gd name="connsiteY8" fmla="*/ 2384612 h 3872753"/>
              <a:gd name="connsiteX9" fmla="*/ 227106 w 6621929"/>
              <a:gd name="connsiteY9" fmla="*/ 1960282 h 3872753"/>
              <a:gd name="connsiteX10" fmla="*/ 268941 w 6621929"/>
              <a:gd name="connsiteY10" fmla="*/ 1458259 h 3872753"/>
              <a:gd name="connsiteX11" fmla="*/ 657412 w 6621929"/>
              <a:gd name="connsiteY11" fmla="*/ 1189318 h 3872753"/>
              <a:gd name="connsiteX12" fmla="*/ 1117600 w 6621929"/>
              <a:gd name="connsiteY12" fmla="*/ 1093694 h 3872753"/>
              <a:gd name="connsiteX13" fmla="*/ 1368612 w 6621929"/>
              <a:gd name="connsiteY13" fmla="*/ 1081741 h 3872753"/>
              <a:gd name="connsiteX14" fmla="*/ 1416423 w 6621929"/>
              <a:gd name="connsiteY14" fmla="*/ 693271 h 3872753"/>
              <a:gd name="connsiteX15" fmla="*/ 1691341 w 6621929"/>
              <a:gd name="connsiteY15" fmla="*/ 388471 h 3872753"/>
              <a:gd name="connsiteX16" fmla="*/ 2032000 w 6621929"/>
              <a:gd name="connsiteY16" fmla="*/ 334682 h 3872753"/>
              <a:gd name="connsiteX17" fmla="*/ 2522070 w 6621929"/>
              <a:gd name="connsiteY17" fmla="*/ 209176 h 3872753"/>
              <a:gd name="connsiteX18" fmla="*/ 2683435 w 6621929"/>
              <a:gd name="connsiteY18" fmla="*/ 424329 h 3872753"/>
              <a:gd name="connsiteX19" fmla="*/ 2994212 w 6621929"/>
              <a:gd name="connsiteY19" fmla="*/ 597647 h 3872753"/>
              <a:gd name="connsiteX20" fmla="*/ 3203388 w 6621929"/>
              <a:gd name="connsiteY20" fmla="*/ 776941 h 3872753"/>
              <a:gd name="connsiteX21" fmla="*/ 3412564 w 6621929"/>
              <a:gd name="connsiteY21" fmla="*/ 615576 h 3872753"/>
              <a:gd name="connsiteX22" fmla="*/ 3484282 w 6621929"/>
              <a:gd name="connsiteY22" fmla="*/ 406400 h 3872753"/>
              <a:gd name="connsiteX23" fmla="*/ 3908612 w 6621929"/>
              <a:gd name="connsiteY23" fmla="*/ 203200 h 3872753"/>
              <a:gd name="connsiteX24" fmla="*/ 4093882 w 6621929"/>
              <a:gd name="connsiteY24" fmla="*/ 478118 h 3872753"/>
              <a:gd name="connsiteX25" fmla="*/ 4261223 w 6621929"/>
              <a:gd name="connsiteY25" fmla="*/ 490071 h 3872753"/>
              <a:gd name="connsiteX26" fmla="*/ 4326964 w 6621929"/>
              <a:gd name="connsiteY26" fmla="*/ 651435 h 3872753"/>
              <a:gd name="connsiteX27" fmla="*/ 4374776 w 6621929"/>
              <a:gd name="connsiteY27" fmla="*/ 818776 h 3872753"/>
              <a:gd name="connsiteX28" fmla="*/ 4679576 w 6621929"/>
              <a:gd name="connsiteY28" fmla="*/ 376518 h 3872753"/>
              <a:gd name="connsiteX29" fmla="*/ 4870823 w 6621929"/>
              <a:gd name="connsiteY29" fmla="*/ 95624 h 387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21929" h="3872753">
                <a:moveTo>
                  <a:pt x="5331012" y="0"/>
                </a:moveTo>
                <a:lnTo>
                  <a:pt x="6018306" y="155388"/>
                </a:lnTo>
                <a:lnTo>
                  <a:pt x="6621929" y="484094"/>
                </a:lnTo>
                <a:lnTo>
                  <a:pt x="6621929" y="3872753"/>
                </a:lnTo>
                <a:lnTo>
                  <a:pt x="0" y="3872753"/>
                </a:lnTo>
                <a:lnTo>
                  <a:pt x="5976" y="3418541"/>
                </a:lnTo>
                <a:lnTo>
                  <a:pt x="460188" y="2940424"/>
                </a:lnTo>
                <a:lnTo>
                  <a:pt x="681317" y="2767106"/>
                </a:lnTo>
                <a:lnTo>
                  <a:pt x="358588" y="2384612"/>
                </a:lnTo>
                <a:lnTo>
                  <a:pt x="227106" y="1960282"/>
                </a:lnTo>
                <a:lnTo>
                  <a:pt x="268941" y="1458259"/>
                </a:lnTo>
                <a:lnTo>
                  <a:pt x="657412" y="1189318"/>
                </a:lnTo>
                <a:lnTo>
                  <a:pt x="1117600" y="1093694"/>
                </a:lnTo>
                <a:lnTo>
                  <a:pt x="1368612" y="1081741"/>
                </a:lnTo>
                <a:lnTo>
                  <a:pt x="1416423" y="693271"/>
                </a:lnTo>
                <a:lnTo>
                  <a:pt x="1691341" y="388471"/>
                </a:lnTo>
                <a:lnTo>
                  <a:pt x="2032000" y="334682"/>
                </a:lnTo>
                <a:lnTo>
                  <a:pt x="2522070" y="209176"/>
                </a:lnTo>
                <a:lnTo>
                  <a:pt x="2683435" y="424329"/>
                </a:lnTo>
                <a:lnTo>
                  <a:pt x="2994212" y="597647"/>
                </a:lnTo>
                <a:lnTo>
                  <a:pt x="3203388" y="776941"/>
                </a:lnTo>
                <a:lnTo>
                  <a:pt x="3412564" y="615576"/>
                </a:lnTo>
                <a:lnTo>
                  <a:pt x="3484282" y="406400"/>
                </a:lnTo>
                <a:lnTo>
                  <a:pt x="3908612" y="203200"/>
                </a:lnTo>
                <a:lnTo>
                  <a:pt x="4093882" y="478118"/>
                </a:lnTo>
                <a:lnTo>
                  <a:pt x="4261223" y="490071"/>
                </a:lnTo>
                <a:lnTo>
                  <a:pt x="4326964" y="651435"/>
                </a:lnTo>
                <a:lnTo>
                  <a:pt x="4374776" y="818776"/>
                </a:lnTo>
                <a:lnTo>
                  <a:pt x="4679576" y="376518"/>
                </a:lnTo>
                <a:lnTo>
                  <a:pt x="4870823" y="95624"/>
                </a:lnTo>
                <a:close/>
              </a:path>
            </a:pathLst>
          </a:custGeom>
        </p:spPr>
      </p:pic>
      <p:pic>
        <p:nvPicPr>
          <p:cNvPr id="32" name="Picture 31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DC6F9832-190F-BB7F-A1E2-707F08A1586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75" t="4316" r="27276" b="3451"/>
          <a:stretch>
            <a:fillRect/>
          </a:stretch>
        </p:blipFill>
        <p:spPr>
          <a:xfrm rot="388631">
            <a:off x="937806" y="1207026"/>
            <a:ext cx="1932423" cy="3121890"/>
          </a:xfrm>
          <a:custGeom>
            <a:avLst/>
            <a:gdLst>
              <a:gd name="connsiteX0" fmla="*/ 875071 w 2595716"/>
              <a:gd name="connsiteY0" fmla="*/ 0 h 4193459"/>
              <a:gd name="connsiteX1" fmla="*/ 1224116 w 2595716"/>
              <a:gd name="connsiteY1" fmla="*/ 14749 h 4193459"/>
              <a:gd name="connsiteX2" fmla="*/ 1401097 w 2595716"/>
              <a:gd name="connsiteY2" fmla="*/ 157317 h 4193459"/>
              <a:gd name="connsiteX3" fmla="*/ 1828800 w 2595716"/>
              <a:gd name="connsiteY3" fmla="*/ 73742 h 4193459"/>
              <a:gd name="connsiteX4" fmla="*/ 2128684 w 2595716"/>
              <a:gd name="connsiteY4" fmla="*/ 309717 h 4193459"/>
              <a:gd name="connsiteX5" fmla="*/ 2546555 w 2595716"/>
              <a:gd name="connsiteY5" fmla="*/ 644013 h 4193459"/>
              <a:gd name="connsiteX6" fmla="*/ 2595716 w 2595716"/>
              <a:gd name="connsiteY6" fmla="*/ 875071 h 4193459"/>
              <a:gd name="connsiteX7" fmla="*/ 2187677 w 2595716"/>
              <a:gd name="connsiteY7" fmla="*/ 1519084 h 4193459"/>
              <a:gd name="connsiteX8" fmla="*/ 2133600 w 2595716"/>
              <a:gd name="connsiteY8" fmla="*/ 1769807 h 4193459"/>
              <a:gd name="connsiteX9" fmla="*/ 1927122 w 2595716"/>
              <a:gd name="connsiteY9" fmla="*/ 2236839 h 4193459"/>
              <a:gd name="connsiteX10" fmla="*/ 2050026 w 2595716"/>
              <a:gd name="connsiteY10" fmla="*/ 2384323 h 4193459"/>
              <a:gd name="connsiteX11" fmla="*/ 1986116 w 2595716"/>
              <a:gd name="connsiteY11" fmla="*/ 2782530 h 4193459"/>
              <a:gd name="connsiteX12" fmla="*/ 1853380 w 2595716"/>
              <a:gd name="connsiteY12" fmla="*/ 2871020 h 4193459"/>
              <a:gd name="connsiteX13" fmla="*/ 1853380 w 2595716"/>
              <a:gd name="connsiteY13" fmla="*/ 3151239 h 4193459"/>
              <a:gd name="connsiteX14" fmla="*/ 1868129 w 2595716"/>
              <a:gd name="connsiteY14" fmla="*/ 3387213 h 4193459"/>
              <a:gd name="connsiteX15" fmla="*/ 1563329 w 2595716"/>
              <a:gd name="connsiteY15" fmla="*/ 3583859 h 4193459"/>
              <a:gd name="connsiteX16" fmla="*/ 1224116 w 2595716"/>
              <a:gd name="connsiteY16" fmla="*/ 3672349 h 4193459"/>
              <a:gd name="connsiteX17" fmla="*/ 1258529 w 2595716"/>
              <a:gd name="connsiteY17" fmla="*/ 4036142 h 4193459"/>
              <a:gd name="connsiteX18" fmla="*/ 909484 w 2595716"/>
              <a:gd name="connsiteY18" fmla="*/ 4193459 h 4193459"/>
              <a:gd name="connsiteX19" fmla="*/ 599768 w 2595716"/>
              <a:gd name="connsiteY19" fmla="*/ 4129549 h 4193459"/>
              <a:gd name="connsiteX20" fmla="*/ 378542 w 2595716"/>
              <a:gd name="connsiteY20" fmla="*/ 3918155 h 4193459"/>
              <a:gd name="connsiteX21" fmla="*/ 511277 w 2595716"/>
              <a:gd name="connsiteY21" fmla="*/ 3510117 h 4193459"/>
              <a:gd name="connsiteX22" fmla="*/ 383458 w 2595716"/>
              <a:gd name="connsiteY22" fmla="*/ 3269226 h 4193459"/>
              <a:gd name="connsiteX23" fmla="*/ 378542 w 2595716"/>
              <a:gd name="connsiteY23" fmla="*/ 3013588 h 4193459"/>
              <a:gd name="connsiteX24" fmla="*/ 167148 w 2595716"/>
              <a:gd name="connsiteY24" fmla="*/ 2826775 h 4193459"/>
              <a:gd name="connsiteX25" fmla="*/ 176980 w 2595716"/>
              <a:gd name="connsiteY25" fmla="*/ 2644878 h 4193459"/>
              <a:gd name="connsiteX26" fmla="*/ 117987 w 2595716"/>
              <a:gd name="connsiteY26" fmla="*/ 2295833 h 4193459"/>
              <a:gd name="connsiteX27" fmla="*/ 49161 w 2595716"/>
              <a:gd name="connsiteY27" fmla="*/ 1863213 h 4193459"/>
              <a:gd name="connsiteX28" fmla="*/ 0 w 2595716"/>
              <a:gd name="connsiteY28" fmla="*/ 1524000 h 4193459"/>
              <a:gd name="connsiteX29" fmla="*/ 226142 w 2595716"/>
              <a:gd name="connsiteY29" fmla="*/ 1519084 h 4193459"/>
              <a:gd name="connsiteX30" fmla="*/ 373626 w 2595716"/>
              <a:gd name="connsiteY30" fmla="*/ 1474839 h 4193459"/>
              <a:gd name="connsiteX31" fmla="*/ 398206 w 2595716"/>
              <a:gd name="connsiteY31" fmla="*/ 1396181 h 4193459"/>
              <a:gd name="connsiteX32" fmla="*/ 226142 w 2595716"/>
              <a:gd name="connsiteY32" fmla="*/ 988142 h 4193459"/>
              <a:gd name="connsiteX33" fmla="*/ 108155 w 2595716"/>
              <a:gd name="connsiteY33" fmla="*/ 648930 h 4193459"/>
              <a:gd name="connsiteX34" fmla="*/ 231058 w 2595716"/>
              <a:gd name="connsiteY34" fmla="*/ 437536 h 4193459"/>
              <a:gd name="connsiteX35" fmla="*/ 535858 w 2595716"/>
              <a:gd name="connsiteY35" fmla="*/ 181897 h 419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95716" h="4193459">
                <a:moveTo>
                  <a:pt x="875071" y="0"/>
                </a:moveTo>
                <a:lnTo>
                  <a:pt x="1224116" y="14749"/>
                </a:lnTo>
                <a:lnTo>
                  <a:pt x="1401097" y="157317"/>
                </a:lnTo>
                <a:lnTo>
                  <a:pt x="1828800" y="73742"/>
                </a:lnTo>
                <a:lnTo>
                  <a:pt x="2128684" y="309717"/>
                </a:lnTo>
                <a:lnTo>
                  <a:pt x="2546555" y="644013"/>
                </a:lnTo>
                <a:lnTo>
                  <a:pt x="2595716" y="875071"/>
                </a:lnTo>
                <a:lnTo>
                  <a:pt x="2187677" y="1519084"/>
                </a:lnTo>
                <a:lnTo>
                  <a:pt x="2133600" y="1769807"/>
                </a:lnTo>
                <a:lnTo>
                  <a:pt x="1927122" y="2236839"/>
                </a:lnTo>
                <a:lnTo>
                  <a:pt x="2050026" y="2384323"/>
                </a:lnTo>
                <a:lnTo>
                  <a:pt x="1986116" y="2782530"/>
                </a:lnTo>
                <a:lnTo>
                  <a:pt x="1853380" y="2871020"/>
                </a:lnTo>
                <a:lnTo>
                  <a:pt x="1853380" y="3151239"/>
                </a:lnTo>
                <a:lnTo>
                  <a:pt x="1868129" y="3387213"/>
                </a:lnTo>
                <a:lnTo>
                  <a:pt x="1563329" y="3583859"/>
                </a:lnTo>
                <a:lnTo>
                  <a:pt x="1224116" y="3672349"/>
                </a:lnTo>
                <a:lnTo>
                  <a:pt x="1258529" y="4036142"/>
                </a:lnTo>
                <a:lnTo>
                  <a:pt x="909484" y="4193459"/>
                </a:lnTo>
                <a:lnTo>
                  <a:pt x="599768" y="4129549"/>
                </a:lnTo>
                <a:lnTo>
                  <a:pt x="378542" y="3918155"/>
                </a:lnTo>
                <a:lnTo>
                  <a:pt x="511277" y="3510117"/>
                </a:lnTo>
                <a:lnTo>
                  <a:pt x="383458" y="3269226"/>
                </a:lnTo>
                <a:cubicBezTo>
                  <a:pt x="381819" y="3184013"/>
                  <a:pt x="380181" y="3098801"/>
                  <a:pt x="378542" y="3013588"/>
                </a:cubicBezTo>
                <a:lnTo>
                  <a:pt x="167148" y="2826775"/>
                </a:lnTo>
                <a:lnTo>
                  <a:pt x="176980" y="2644878"/>
                </a:lnTo>
                <a:lnTo>
                  <a:pt x="117987" y="2295833"/>
                </a:lnTo>
                <a:lnTo>
                  <a:pt x="49161" y="1863213"/>
                </a:lnTo>
                <a:lnTo>
                  <a:pt x="0" y="1524000"/>
                </a:lnTo>
                <a:lnTo>
                  <a:pt x="226142" y="1519084"/>
                </a:lnTo>
                <a:lnTo>
                  <a:pt x="373626" y="1474839"/>
                </a:lnTo>
                <a:lnTo>
                  <a:pt x="398206" y="1396181"/>
                </a:lnTo>
                <a:lnTo>
                  <a:pt x="226142" y="988142"/>
                </a:lnTo>
                <a:lnTo>
                  <a:pt x="108155" y="648930"/>
                </a:lnTo>
                <a:lnTo>
                  <a:pt x="231058" y="437536"/>
                </a:lnTo>
                <a:lnTo>
                  <a:pt x="535858" y="181897"/>
                </a:lnTo>
                <a:close/>
              </a:path>
            </a:pathLst>
          </a:custGeom>
        </p:spPr>
      </p:pic>
      <p:pic>
        <p:nvPicPr>
          <p:cNvPr id="50" name="Picture 49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8368E65-2367-06B0-A548-93B91FA4F3F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2" r="370" b="838"/>
          <a:stretch>
            <a:fillRect/>
          </a:stretch>
        </p:blipFill>
        <p:spPr>
          <a:xfrm rot="493180">
            <a:off x="1941078" y="4923222"/>
            <a:ext cx="2541550" cy="2158493"/>
          </a:xfrm>
          <a:custGeom>
            <a:avLst/>
            <a:gdLst>
              <a:gd name="connsiteX0" fmla="*/ 1049644 w 5308600"/>
              <a:gd name="connsiteY0" fmla="*/ 0 h 4508500"/>
              <a:gd name="connsiteX1" fmla="*/ 2385399 w 5308600"/>
              <a:gd name="connsiteY1" fmla="*/ 0 h 4508500"/>
              <a:gd name="connsiteX2" fmla="*/ 2616200 w 5308600"/>
              <a:gd name="connsiteY2" fmla="*/ 198967 h 4508500"/>
              <a:gd name="connsiteX3" fmla="*/ 2751667 w 5308600"/>
              <a:gd name="connsiteY3" fmla="*/ 410633 h 4508500"/>
              <a:gd name="connsiteX4" fmla="*/ 2768600 w 5308600"/>
              <a:gd name="connsiteY4" fmla="*/ 791633 h 4508500"/>
              <a:gd name="connsiteX5" fmla="*/ 2954867 w 5308600"/>
              <a:gd name="connsiteY5" fmla="*/ 977900 h 4508500"/>
              <a:gd name="connsiteX6" fmla="*/ 2980267 w 5308600"/>
              <a:gd name="connsiteY6" fmla="*/ 1460500 h 4508500"/>
              <a:gd name="connsiteX7" fmla="*/ 2921000 w 5308600"/>
              <a:gd name="connsiteY7" fmla="*/ 1706033 h 4508500"/>
              <a:gd name="connsiteX8" fmla="*/ 2895600 w 5308600"/>
              <a:gd name="connsiteY8" fmla="*/ 1917700 h 4508500"/>
              <a:gd name="connsiteX9" fmla="*/ 3378200 w 5308600"/>
              <a:gd name="connsiteY9" fmla="*/ 2019300 h 4508500"/>
              <a:gd name="connsiteX10" fmla="*/ 3826933 w 5308600"/>
              <a:gd name="connsiteY10" fmla="*/ 2163233 h 4508500"/>
              <a:gd name="connsiteX11" fmla="*/ 3987800 w 5308600"/>
              <a:gd name="connsiteY11" fmla="*/ 2425700 h 4508500"/>
              <a:gd name="connsiteX12" fmla="*/ 4148667 w 5308600"/>
              <a:gd name="connsiteY12" fmla="*/ 2671233 h 4508500"/>
              <a:gd name="connsiteX13" fmla="*/ 4301067 w 5308600"/>
              <a:gd name="connsiteY13" fmla="*/ 2772833 h 4508500"/>
              <a:gd name="connsiteX14" fmla="*/ 4766733 w 5308600"/>
              <a:gd name="connsiteY14" fmla="*/ 2755900 h 4508500"/>
              <a:gd name="connsiteX15" fmla="*/ 5046133 w 5308600"/>
              <a:gd name="connsiteY15" fmla="*/ 3052233 h 4508500"/>
              <a:gd name="connsiteX16" fmla="*/ 5308600 w 5308600"/>
              <a:gd name="connsiteY16" fmla="*/ 3272367 h 4508500"/>
              <a:gd name="connsiteX17" fmla="*/ 5308600 w 5308600"/>
              <a:gd name="connsiteY17" fmla="*/ 4508500 h 4508500"/>
              <a:gd name="connsiteX18" fmla="*/ 33867 w 5308600"/>
              <a:gd name="connsiteY18" fmla="*/ 4508500 h 4508500"/>
              <a:gd name="connsiteX19" fmla="*/ 0 w 5308600"/>
              <a:gd name="connsiteY19" fmla="*/ 4339167 h 4508500"/>
              <a:gd name="connsiteX20" fmla="*/ 50800 w 5308600"/>
              <a:gd name="connsiteY20" fmla="*/ 3577167 h 4508500"/>
              <a:gd name="connsiteX21" fmla="*/ 313267 w 5308600"/>
              <a:gd name="connsiteY21" fmla="*/ 3340100 h 4508500"/>
              <a:gd name="connsiteX22" fmla="*/ 474133 w 5308600"/>
              <a:gd name="connsiteY22" fmla="*/ 3060700 h 4508500"/>
              <a:gd name="connsiteX23" fmla="*/ 592667 w 5308600"/>
              <a:gd name="connsiteY23" fmla="*/ 2603500 h 4508500"/>
              <a:gd name="connsiteX24" fmla="*/ 372533 w 5308600"/>
              <a:gd name="connsiteY24" fmla="*/ 2061633 h 4508500"/>
              <a:gd name="connsiteX25" fmla="*/ 321733 w 5308600"/>
              <a:gd name="connsiteY25" fmla="*/ 1655233 h 4508500"/>
              <a:gd name="connsiteX26" fmla="*/ 457200 w 5308600"/>
              <a:gd name="connsiteY26" fmla="*/ 1511300 h 4508500"/>
              <a:gd name="connsiteX27" fmla="*/ 524933 w 5308600"/>
              <a:gd name="connsiteY27" fmla="*/ 1231900 h 4508500"/>
              <a:gd name="connsiteX28" fmla="*/ 567267 w 5308600"/>
              <a:gd name="connsiteY28" fmla="*/ 935567 h 4508500"/>
              <a:gd name="connsiteX29" fmla="*/ 618067 w 5308600"/>
              <a:gd name="connsiteY29" fmla="*/ 630767 h 45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08600" h="4508500">
                <a:moveTo>
                  <a:pt x="1049644" y="0"/>
                </a:moveTo>
                <a:lnTo>
                  <a:pt x="2385399" y="0"/>
                </a:lnTo>
                <a:lnTo>
                  <a:pt x="2616200" y="198967"/>
                </a:lnTo>
                <a:lnTo>
                  <a:pt x="2751667" y="410633"/>
                </a:lnTo>
                <a:lnTo>
                  <a:pt x="2768600" y="791633"/>
                </a:lnTo>
                <a:lnTo>
                  <a:pt x="2954867" y="977900"/>
                </a:lnTo>
                <a:lnTo>
                  <a:pt x="2980267" y="1460500"/>
                </a:lnTo>
                <a:lnTo>
                  <a:pt x="2921000" y="1706033"/>
                </a:lnTo>
                <a:lnTo>
                  <a:pt x="2895600" y="1917700"/>
                </a:lnTo>
                <a:lnTo>
                  <a:pt x="3378200" y="2019300"/>
                </a:lnTo>
                <a:lnTo>
                  <a:pt x="3826933" y="2163233"/>
                </a:lnTo>
                <a:lnTo>
                  <a:pt x="3987800" y="2425700"/>
                </a:lnTo>
                <a:lnTo>
                  <a:pt x="4148667" y="2671233"/>
                </a:lnTo>
                <a:lnTo>
                  <a:pt x="4301067" y="2772833"/>
                </a:lnTo>
                <a:lnTo>
                  <a:pt x="4766733" y="2755900"/>
                </a:lnTo>
                <a:lnTo>
                  <a:pt x="5046133" y="3052233"/>
                </a:lnTo>
                <a:lnTo>
                  <a:pt x="5308600" y="3272367"/>
                </a:lnTo>
                <a:lnTo>
                  <a:pt x="5308600" y="4508500"/>
                </a:lnTo>
                <a:lnTo>
                  <a:pt x="33867" y="4508500"/>
                </a:lnTo>
                <a:lnTo>
                  <a:pt x="0" y="4339167"/>
                </a:lnTo>
                <a:lnTo>
                  <a:pt x="50800" y="3577167"/>
                </a:lnTo>
                <a:lnTo>
                  <a:pt x="313267" y="3340100"/>
                </a:lnTo>
                <a:lnTo>
                  <a:pt x="474133" y="3060700"/>
                </a:lnTo>
                <a:lnTo>
                  <a:pt x="592667" y="2603500"/>
                </a:lnTo>
                <a:lnTo>
                  <a:pt x="372533" y="2061633"/>
                </a:lnTo>
                <a:lnTo>
                  <a:pt x="321733" y="1655233"/>
                </a:lnTo>
                <a:lnTo>
                  <a:pt x="457200" y="1511300"/>
                </a:lnTo>
                <a:lnTo>
                  <a:pt x="524933" y="1231900"/>
                </a:lnTo>
                <a:lnTo>
                  <a:pt x="567267" y="935567"/>
                </a:lnTo>
                <a:lnTo>
                  <a:pt x="618067" y="630767"/>
                </a:lnTo>
                <a:close/>
              </a:path>
            </a:pathLst>
          </a:cu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580B55A-74F9-8194-EEAD-F8CC97154240}"/>
              </a:ext>
            </a:extLst>
          </p:cNvPr>
          <p:cNvGrpSpPr/>
          <p:nvPr/>
        </p:nvGrpSpPr>
        <p:grpSpPr>
          <a:xfrm>
            <a:off x="1273194" y="1615939"/>
            <a:ext cx="9802258" cy="3563580"/>
            <a:chOff x="1273194" y="1615939"/>
            <a:chExt cx="9802258" cy="3563580"/>
          </a:xfrm>
        </p:grpSpPr>
        <p:pic>
          <p:nvPicPr>
            <p:cNvPr id="54" name="Picture 5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A66177A-4FEC-C8F8-5FDF-87CD63B7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  <a14:imgEffect>
                        <a14:brightnessContrast bright="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5812" y="3124671"/>
              <a:ext cx="8549640" cy="2054848"/>
            </a:xfrm>
            <a:prstGeom prst="rect">
              <a:avLst/>
            </a:prstGeom>
          </p:spPr>
        </p:pic>
        <p:pic>
          <p:nvPicPr>
            <p:cNvPr id="60" name="Picture 5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AC1C113-5ADD-91E6-8661-F01090292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3000"/>
                      </a14:imgEffect>
                      <a14:imgEffect>
                        <a14:brightnessContrast bright="1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83047">
              <a:off x="1273194" y="1615939"/>
              <a:ext cx="7772400" cy="202032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182954-F144-4847-7A67-FF70232CD979}"/>
                </a:ext>
              </a:extLst>
            </p:cNvPr>
            <p:cNvSpPr txBox="1"/>
            <p:nvPr/>
          </p:nvSpPr>
          <p:spPr>
            <a:xfrm rot="21367994">
              <a:off x="1957727" y="2381540"/>
              <a:ext cx="69355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dirty="0">
                  <a:solidFill>
                    <a:schemeClr val="bg1"/>
                  </a:solidFill>
                  <a:latin typeface="Covered By Your Grace" pitchFamily="2" charset="0"/>
                </a:rPr>
                <a:t>when solving problems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010D6F-A921-2C76-B3DA-12D648EBEEDE}"/>
                </a:ext>
              </a:extLst>
            </p:cNvPr>
            <p:cNvSpPr txBox="1"/>
            <p:nvPr/>
          </p:nvSpPr>
          <p:spPr>
            <a:xfrm rot="21367994">
              <a:off x="1972805" y="1732431"/>
              <a:ext cx="580637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dirty="0">
                  <a:solidFill>
                    <a:schemeClr val="bg1"/>
                  </a:solidFill>
                  <a:latin typeface="Covered By Your Grace" pitchFamily="2" charset="0"/>
                </a:rPr>
                <a:t>3. Overcompensate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38AA5A-060B-B0E2-A451-024789F3C19F}"/>
                </a:ext>
              </a:extLst>
            </p:cNvPr>
            <p:cNvSpPr txBox="1"/>
            <p:nvPr/>
          </p:nvSpPr>
          <p:spPr>
            <a:xfrm>
              <a:off x="2967242" y="3582451"/>
              <a:ext cx="7886413" cy="1298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HK" sz="3200" dirty="0">
                  <a:solidFill>
                    <a:schemeClr val="bg1"/>
                  </a:solidFill>
                  <a:latin typeface="Covered By Your Grace" pitchFamily="2" charset="0"/>
                </a:rPr>
                <a:t>Put more work into improving yourself or handling things more effectively, so that you can be more prepared in handling any challenge that might come</a:t>
              </a:r>
              <a:endParaRPr lang="en-GB" sz="3200" dirty="0">
                <a:solidFill>
                  <a:schemeClr val="bg1"/>
                </a:solidFill>
                <a:latin typeface="Covered By Your Grac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460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CBC6-21DF-8578-6909-47B26482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07" y="435672"/>
            <a:ext cx="5495693" cy="701731"/>
          </a:xfrm>
        </p:spPr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E4CD4-9273-6461-0DAB-0B6977F8EB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99" y="1287625"/>
            <a:ext cx="2748009" cy="5152516"/>
          </a:xfrm>
          <a:prstGeom prst="rect">
            <a:avLst/>
          </a:prstGeom>
        </p:spPr>
      </p:pic>
      <p:pic>
        <p:nvPicPr>
          <p:cNvPr id="7" name="Picture 6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F7ABEB61-C5E9-F8FD-6DA0-4DE9A04739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523" y="1287625"/>
            <a:ext cx="3020296" cy="5152516"/>
          </a:xfrm>
          <a:prstGeom prst="rect">
            <a:avLst/>
          </a:prstGeom>
        </p:spPr>
      </p:pic>
      <p:pic>
        <p:nvPicPr>
          <p:cNvPr id="9" name="Picture 8" descr="A picture containing tableware, spoon, fork&#10;&#10;Description automatically generated">
            <a:extLst>
              <a:ext uri="{FF2B5EF4-FFF2-40B4-BE49-F238E27FC236}">
                <a16:creationId xmlns:a16="http://schemas.microsoft.com/office/drawing/2014/main" id="{B57B1C42-993F-0095-06D8-78C5CFE5C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503" y="918740"/>
            <a:ext cx="2442323" cy="2644055"/>
          </a:xfrm>
          <a:prstGeom prst="rect">
            <a:avLst/>
          </a:prstGeom>
        </p:spPr>
      </p:pic>
      <p:pic>
        <p:nvPicPr>
          <p:cNvPr id="13" name="Picture 12" descr="A picture containing smoke, flying, dark&#10;&#10;Description automatically generated">
            <a:extLst>
              <a:ext uri="{FF2B5EF4-FFF2-40B4-BE49-F238E27FC236}">
                <a16:creationId xmlns:a16="http://schemas.microsoft.com/office/drawing/2014/main" id="{6CE0F100-A25C-FE14-4B99-0AF8457B51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659" y="3961305"/>
            <a:ext cx="2403686" cy="2403686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279459F5-A5DA-7925-7B60-4B2948751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92"/>
          <a:stretch/>
        </p:blipFill>
        <p:spPr>
          <a:xfrm>
            <a:off x="8926311" y="3641967"/>
            <a:ext cx="2440690" cy="27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206</Words>
  <Application>Microsoft Office PowerPoint</Application>
  <PresentationFormat>Widescreen</PresentationFormat>
  <Paragraphs>34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Inter ExtraBold</vt:lpstr>
      <vt:lpstr>Inter SemiBold</vt:lpstr>
      <vt:lpstr>Covered By Your Grace</vt:lpstr>
      <vt:lpstr>Inter</vt:lpstr>
      <vt:lpstr>Office Theme</vt:lpstr>
      <vt:lpstr>PowerPoint Presentation</vt:lpstr>
      <vt:lpstr>ANTIFRAGILE</vt:lpstr>
      <vt:lpstr>ANTIFRAGILE</vt:lpstr>
      <vt:lpstr>HYDRA</vt:lpstr>
      <vt:lpstr>1. BE EMOTIONALLY PREPARED FOR LOSS</vt:lpstr>
      <vt:lpstr>2. CHANGE YOUR PERSPECTIVE TOWARDS STRESS</vt:lpstr>
      <vt:lpstr>PowerPoint Presentation</vt:lpstr>
      <vt:lpstr>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23</cp:revision>
  <dcterms:created xsi:type="dcterms:W3CDTF">2023-02-23T06:13:54Z</dcterms:created>
  <dcterms:modified xsi:type="dcterms:W3CDTF">2023-07-24T09:58:09Z</dcterms:modified>
</cp:coreProperties>
</file>